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0188"/>
    <p:restoredTop sz="86395"/>
  </p:normalViewPr>
  <p:slideViewPr>
    <p:cSldViewPr snapToGrid="0" snapToObjects="1">
      <p:cViewPr>
        <p:scale>
          <a:sx n="94" d="100"/>
          <a:sy n="94" d="100"/>
        </p:scale>
        <p:origin x="2160" y="52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32F9FC-FC2A-7D48-80D9-C0266D212198}" type="datetimeFigureOut">
              <a:rPr lang="en-US" smtClean="0"/>
              <a:t>1/23/20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C896D2-B3A8-5943-AD6F-2F0117BFCC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1741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2C896D2-B3A8-5943-AD6F-2F0117BFCC1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99837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419707-9C76-4244-8787-2E89E0B2A39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91184F0-C1A5-254C-9B48-96CA41D8A2A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445822-D835-3645-9925-ACD8F8F44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B0C913-09E5-8945-A494-7E5507DDD5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76D541-FEEC-A64C-BA43-7D153C763B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2590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9E5C4-A8B5-F444-AE9D-65FD735945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CE06127-2B6E-B249-AAFD-EF6D0FD1987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5C151E-B41C-7B4D-871A-E97090929A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C60912-BA9C-F64F-B411-B859B7ECC2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0DD222-EEDA-AC42-84D1-C4167DC965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01143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A20812F-A06C-2B4E-85C8-B562DDE98AA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665BC04-A6C9-6C4C-A86E-79D6685557F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63123B-6A5A-284D-A6DB-BB96BBEC3C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FD4D25-2C41-2048-BC15-1909BD4A06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FAD1F00-ECFD-B543-93E2-4E7B549DA1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16270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0BC8C5-6DCE-EC4D-9CAA-0DA82861F1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E40CE3-21B3-F745-BF77-D153F78C36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C51DF5C-F5D7-1E46-9214-513E3AAF7E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4C4DBF-CF8A-6F4F-8AC1-9C4638D928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BB9A79-E0FC-BF4F-B50F-0B0DC4251F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091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4704B5-3DB6-8C48-B46B-EB1521A277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B4A2DD-0224-8444-A6EA-49B77A89F1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32BD2E9-CBA0-6F4A-8D55-8E08CE5111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272709-D20F-D147-A7DB-0FF9F52F47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633523E-1FFD-E244-A1F4-85E71CC4B2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94218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FD765B-117D-A048-B89B-42BD2352BF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9624D9-CEF2-6845-AF95-2139102F935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F924DA7-837A-F141-A7D2-984A13AB9B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183F5BE-9EC8-A542-8FBA-B48B10097A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7CEC5F-2568-7E46-B6D2-27BD5E79E6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2207F40-2568-AF43-B06E-F250FA3048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25099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FEB969-5730-764C-8FC3-34F7B756AB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2EEE982-6659-8341-8E7B-755C55B8DE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32BD2D3-EA01-F643-8FE7-908223403F2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8AD8997-5BFE-2743-8742-EB723A82191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251531F-EDEF-744D-BC9C-86A6A059021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2FA6988-F3AD-6D44-9C15-8CF6C58CB0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226785C-A299-2F4E-B27C-A14D1DB7CB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67AA7DA-5C55-9649-AA5B-1D552DB32B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63722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FC9784-0DB0-0649-920F-B1928F94A7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2CA54BF-012C-DA40-BE4E-5A6702E6F0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4262A0E-89C3-894C-82BC-580EA08991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AE43F3-531F-6E48-8FC4-CD16452015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16971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373ACA2-57C7-5A41-894E-FF15BA8003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2053201-C4B6-C94A-B9B2-09C2230668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2685F88-E57F-6D4C-81CB-94644767EE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76712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509EDF-70F4-0549-AF4C-F180C7EDFD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181819-4107-C741-B64D-2D9E5F28C30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7CB05E5-1A6B-D245-AA79-580DE82BC3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DAFAFF-7213-C04D-9E33-60562BA3A1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2358B20-1A9F-174F-8F13-0F9B720A91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CAC1F54-00B8-074A-855C-EA8735C8FB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48421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7154B6-0A68-D444-9A56-4FBC66AA38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8F9CEFC-06C8-154D-9F4A-FDCC2CEA37A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75A14F1-B567-0548-844D-D994A3EC48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FD75A25-CE0A-6040-B246-A315556EE7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85FA2-6F20-3F42-8463-D95C812720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7486C85-5ABA-434F-BB3E-3826994122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07700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476D352-E00A-664C-858D-FAD48C0823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0CCFBE1-7F4A-D04D-BC43-77066290EA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6B79FC-FD9F-1744-B00D-6F1585A6C3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70FB96-488B-724B-A118-69D67714AC8B}" type="datetimeFigureOut">
              <a:rPr lang="en-US" smtClean="0"/>
              <a:t>1/23/20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DD868C-8DD5-1348-AB4D-A2B536875CB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BB3ACB-E0EF-2F43-B611-7C641D95ED3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C66D38-A19B-7B4E-A72B-016216152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8597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>
            <a:extLst>
              <a:ext uri="{FF2B5EF4-FFF2-40B4-BE49-F238E27FC236}">
                <a16:creationId xmlns:a16="http://schemas.microsoft.com/office/drawing/2014/main" id="{25779DCC-90C0-7C4D-90FA-13CAD4E92ABB}"/>
              </a:ext>
            </a:extLst>
          </p:cNvPr>
          <p:cNvSpPr/>
          <p:nvPr/>
        </p:nvSpPr>
        <p:spPr>
          <a:xfrm>
            <a:off x="1618396" y="1228299"/>
            <a:ext cx="1255594" cy="859809"/>
          </a:xfrm>
          <a:prstGeom prst="round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app</a:t>
            </a:r>
          </a:p>
        </p:txBody>
      </p:sp>
      <p:sp>
        <p:nvSpPr>
          <p:cNvPr id="3" name="Rounded Rectangle 2">
            <a:extLst>
              <a:ext uri="{FF2B5EF4-FFF2-40B4-BE49-F238E27FC236}">
                <a16:creationId xmlns:a16="http://schemas.microsoft.com/office/drawing/2014/main" id="{27197F6A-9105-8349-AE24-11D0362D2CD0}"/>
              </a:ext>
            </a:extLst>
          </p:cNvPr>
          <p:cNvSpPr/>
          <p:nvPr/>
        </p:nvSpPr>
        <p:spPr>
          <a:xfrm>
            <a:off x="1618396" y="2596486"/>
            <a:ext cx="1255594" cy="859809"/>
          </a:xfrm>
          <a:prstGeom prst="round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SN</a:t>
            </a:r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E23F305C-335E-DC42-A12F-23D5B5358F02}"/>
              </a:ext>
            </a:extLst>
          </p:cNvPr>
          <p:cNvSpPr/>
          <p:nvPr/>
        </p:nvSpPr>
        <p:spPr>
          <a:xfrm>
            <a:off x="3823648" y="2999095"/>
            <a:ext cx="1255594" cy="859809"/>
          </a:xfrm>
          <a:prstGeom prst="round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DN2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08E9045C-75A0-C849-859C-D6747F8F4BF3}"/>
              </a:ext>
            </a:extLst>
          </p:cNvPr>
          <p:cNvSpPr/>
          <p:nvPr/>
        </p:nvSpPr>
        <p:spPr>
          <a:xfrm>
            <a:off x="3823648" y="5175913"/>
            <a:ext cx="1255594" cy="859809"/>
          </a:xfrm>
          <a:prstGeom prst="round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DN4</a:t>
            </a: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4B8C4C2A-BBCF-DC47-9A11-AE32EEDF5241}"/>
              </a:ext>
            </a:extLst>
          </p:cNvPr>
          <p:cNvSpPr/>
          <p:nvPr/>
        </p:nvSpPr>
        <p:spPr>
          <a:xfrm>
            <a:off x="3775881" y="1910686"/>
            <a:ext cx="1255594" cy="859809"/>
          </a:xfrm>
          <a:prstGeom prst="round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DN1</a:t>
            </a:r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668C91CA-EA00-CA4D-816C-7B15515868C0}"/>
              </a:ext>
            </a:extLst>
          </p:cNvPr>
          <p:cNvSpPr/>
          <p:nvPr/>
        </p:nvSpPr>
        <p:spPr>
          <a:xfrm>
            <a:off x="3823648" y="4087504"/>
            <a:ext cx="1255594" cy="859809"/>
          </a:xfrm>
          <a:prstGeom prst="round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DN3</a:t>
            </a:r>
          </a:p>
        </p:txBody>
      </p:sp>
      <p:pic>
        <p:nvPicPr>
          <p:cNvPr id="9" name="Picture 8" descr="A picture containing drawing, mug, table, cup&#10;&#10;Description automatically generated">
            <a:extLst>
              <a:ext uri="{FF2B5EF4-FFF2-40B4-BE49-F238E27FC236}">
                <a16:creationId xmlns:a16="http://schemas.microsoft.com/office/drawing/2014/main" id="{37CDBF37-D29A-084B-9DC7-EF503DBBDE2D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709677" y="1902440"/>
            <a:ext cx="901700" cy="876300"/>
          </a:xfrm>
          <a:prstGeom prst="rect">
            <a:avLst/>
          </a:prstGeom>
        </p:spPr>
      </p:pic>
      <p:pic>
        <p:nvPicPr>
          <p:cNvPr id="10" name="Picture 9" descr="A picture containing drawing, mug, table, cup&#10;&#10;Description automatically generated">
            <a:extLst>
              <a:ext uri="{FF2B5EF4-FFF2-40B4-BE49-F238E27FC236}">
                <a16:creationId xmlns:a16="http://schemas.microsoft.com/office/drawing/2014/main" id="{51A4446F-914C-1140-8ABF-C7A516C51D8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709677" y="2982604"/>
            <a:ext cx="901700" cy="876300"/>
          </a:xfrm>
          <a:prstGeom prst="rect">
            <a:avLst/>
          </a:prstGeom>
        </p:spPr>
      </p:pic>
      <p:pic>
        <p:nvPicPr>
          <p:cNvPr id="11" name="Picture 10" descr="A picture containing drawing, mug, table, cup&#10;&#10;Description automatically generated">
            <a:extLst>
              <a:ext uri="{FF2B5EF4-FFF2-40B4-BE49-F238E27FC236}">
                <a16:creationId xmlns:a16="http://schemas.microsoft.com/office/drawing/2014/main" id="{0D85547C-081C-D34C-A68D-B5B368B8AB7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709677" y="4087504"/>
            <a:ext cx="901700" cy="876300"/>
          </a:xfrm>
          <a:prstGeom prst="rect">
            <a:avLst/>
          </a:prstGeom>
        </p:spPr>
      </p:pic>
      <p:pic>
        <p:nvPicPr>
          <p:cNvPr id="12" name="Picture 11" descr="A picture containing drawing, mug, table, cup&#10;&#10;Description automatically generated">
            <a:extLst>
              <a:ext uri="{FF2B5EF4-FFF2-40B4-BE49-F238E27FC236}">
                <a16:creationId xmlns:a16="http://schemas.microsoft.com/office/drawing/2014/main" id="{87B6573A-CC54-D04A-90D5-9BE20A24D73D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709677" y="5192404"/>
            <a:ext cx="901700" cy="876300"/>
          </a:xfrm>
          <a:prstGeom prst="rect">
            <a:avLst/>
          </a:prstGeom>
        </p:spPr>
      </p:pic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4A13F3C0-13D6-AB4C-9219-1FBAC07A8E79}"/>
              </a:ext>
            </a:extLst>
          </p:cNvPr>
          <p:cNvCxnSpPr/>
          <p:nvPr/>
        </p:nvCxnSpPr>
        <p:spPr>
          <a:xfrm>
            <a:off x="2219467" y="2122222"/>
            <a:ext cx="8528" cy="511791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4D9028D9-7D87-8441-99D5-A5F6B9D00A09}"/>
              </a:ext>
            </a:extLst>
          </p:cNvPr>
          <p:cNvCxnSpPr/>
          <p:nvPr/>
        </p:nvCxnSpPr>
        <p:spPr>
          <a:xfrm flipH="1">
            <a:off x="2903253" y="2303055"/>
            <a:ext cx="860969" cy="429905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88FA40DE-DCB1-2A43-A20C-6C3CA7E3FEF5}"/>
              </a:ext>
            </a:extLst>
          </p:cNvPr>
          <p:cNvCxnSpPr>
            <a:stCxn id="4" idx="1"/>
          </p:cNvCxnSpPr>
          <p:nvPr/>
        </p:nvCxnSpPr>
        <p:spPr>
          <a:xfrm flipH="1" flipV="1">
            <a:off x="2902136" y="2925731"/>
            <a:ext cx="921512" cy="503269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4" name="Straight Arrow Connector 23">
            <a:extLst>
              <a:ext uri="{FF2B5EF4-FFF2-40B4-BE49-F238E27FC236}">
                <a16:creationId xmlns:a16="http://schemas.microsoft.com/office/drawing/2014/main" id="{45F97ADC-EAE0-FE47-8D28-CE3B7AB9C981}"/>
              </a:ext>
            </a:extLst>
          </p:cNvPr>
          <p:cNvCxnSpPr>
            <a:stCxn id="7" idx="1"/>
            <a:endCxn id="3" idx="3"/>
          </p:cNvCxnSpPr>
          <p:nvPr/>
        </p:nvCxnSpPr>
        <p:spPr>
          <a:xfrm flipH="1" flipV="1">
            <a:off x="2873990" y="3026391"/>
            <a:ext cx="949658" cy="1491018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6" name="Straight Arrow Connector 25">
            <a:extLst>
              <a:ext uri="{FF2B5EF4-FFF2-40B4-BE49-F238E27FC236}">
                <a16:creationId xmlns:a16="http://schemas.microsoft.com/office/drawing/2014/main" id="{712D7962-4C15-EA42-954B-383E294EE340}"/>
              </a:ext>
            </a:extLst>
          </p:cNvPr>
          <p:cNvCxnSpPr/>
          <p:nvPr/>
        </p:nvCxnSpPr>
        <p:spPr>
          <a:xfrm flipH="1" flipV="1">
            <a:off x="2903253" y="3357353"/>
            <a:ext cx="892249" cy="2231408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4445CD82-02DD-1F4F-838B-51381C239960}"/>
              </a:ext>
            </a:extLst>
          </p:cNvPr>
          <p:cNvCxnSpPr/>
          <p:nvPr/>
        </p:nvCxnSpPr>
        <p:spPr>
          <a:xfrm flipH="1">
            <a:off x="5072399" y="2378117"/>
            <a:ext cx="1506962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0BE258E0-13A0-1D44-AEA1-2BEE850E0350}"/>
              </a:ext>
            </a:extLst>
          </p:cNvPr>
          <p:cNvCxnSpPr/>
          <p:nvPr/>
        </p:nvCxnSpPr>
        <p:spPr>
          <a:xfrm flipH="1">
            <a:off x="5072399" y="3448328"/>
            <a:ext cx="1506962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8089B64E-C417-E044-B957-7E65544A03EB}"/>
              </a:ext>
            </a:extLst>
          </p:cNvPr>
          <p:cNvCxnSpPr/>
          <p:nvPr/>
        </p:nvCxnSpPr>
        <p:spPr>
          <a:xfrm flipH="1">
            <a:off x="5086607" y="4473057"/>
            <a:ext cx="1506962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912A8B3D-1564-3641-BF29-04CB3DEF444F}"/>
              </a:ext>
            </a:extLst>
          </p:cNvPr>
          <p:cNvCxnSpPr/>
          <p:nvPr/>
        </p:nvCxnSpPr>
        <p:spPr>
          <a:xfrm flipH="1">
            <a:off x="5101376" y="5628570"/>
            <a:ext cx="1506962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080926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292</TotalTime>
  <Words>7</Words>
  <Application>Microsoft Macintosh PowerPoint</Application>
  <PresentationFormat>Widescreen</PresentationFormat>
  <Paragraphs>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 Readey</dc:creator>
  <cp:lastModifiedBy>John Readey</cp:lastModifiedBy>
  <cp:revision>4</cp:revision>
  <dcterms:created xsi:type="dcterms:W3CDTF">2020-01-24T00:53:13Z</dcterms:created>
  <dcterms:modified xsi:type="dcterms:W3CDTF">2020-01-24T05:45:40Z</dcterms:modified>
</cp:coreProperties>
</file>

<file path=docProps/thumbnail.jpeg>
</file>