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3F4"/>
    <a:srgbClr val="000080"/>
    <a:srgbClr val="F4FFFF"/>
    <a:srgbClr val="005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76"/>
    <p:restoredTop sz="94591"/>
  </p:normalViewPr>
  <p:slideViewPr>
    <p:cSldViewPr snapToGrid="0" snapToObjects="1">
      <p:cViewPr>
        <p:scale>
          <a:sx n="120" d="100"/>
          <a:sy n="120" d="100"/>
        </p:scale>
        <p:origin x="-968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54289-CA05-2E4C-8921-2C4641790FC9}" type="datetimeFigureOut">
              <a:t>3/12/17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500E23-4798-104F-A66D-2AC20D6B58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3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0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5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8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8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13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0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77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8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3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8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4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12F6-CCD2-6247-9D14-5CADBDEBFE61}" type="datetimeFigureOut"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2CFE9-4D9E-ED44-B355-59B73DA12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72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Arrow Connector 70"/>
          <p:cNvCxnSpPr>
            <a:endCxn id="70" idx="3"/>
          </p:cNvCxnSpPr>
          <p:nvPr/>
        </p:nvCxnSpPr>
        <p:spPr>
          <a:xfrm flipH="1">
            <a:off x="2861787" y="3529761"/>
            <a:ext cx="1469087" cy="1315316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004685" y="3631508"/>
            <a:ext cx="188865" cy="191164"/>
          </a:xfrm>
          <a:prstGeom prst="rect">
            <a:avLst/>
          </a:prstGeom>
          <a:solidFill>
            <a:srgbClr val="F2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30876" y="513308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Lifespan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09978" y="846913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Provenance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30876" y="2600439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515082" y="513603"/>
            <a:ext cx="1962150" cy="1181100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iso19152:</a:t>
            </a:r>
            <a:b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Oid</a:t>
            </a:r>
          </a:p>
        </p:txBody>
      </p:sp>
      <p:cxnSp>
        <p:nvCxnSpPr>
          <p:cNvPr id="32" name="Straight Arrow Connector 31"/>
          <p:cNvCxnSpPr>
            <a:stCxn id="28" idx="0"/>
          </p:cNvCxnSpPr>
          <p:nvPr/>
        </p:nvCxnSpPr>
        <p:spPr>
          <a:xfrm flipV="1">
            <a:off x="5311951" y="1683400"/>
            <a:ext cx="0" cy="917039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97021" y="1836878"/>
            <a:ext cx="914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lifespan</a:t>
            </a:r>
            <a:br>
              <a:rPr lang="en-US"/>
            </a:br>
            <a:r>
              <a:rPr lang="en-US"/>
              <a:t>[0..1]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014698" y="4001317"/>
            <a:ext cx="14419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child address / </a:t>
            </a:r>
            <a:br>
              <a:rPr lang="en-US" sz="1600"/>
            </a:br>
            <a:r>
              <a:rPr lang="en-US" sz="1600"/>
              <a:t>parent address</a:t>
            </a:r>
            <a:br>
              <a:rPr lang="en-US" sz="1600"/>
            </a:br>
            <a:r>
              <a:rPr lang="en-US" sz="1600"/>
              <a:t>[0..1]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5752206" y="1694703"/>
            <a:ext cx="1115777" cy="90121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8" idx="2"/>
            <a:endCxn id="28" idx="1"/>
          </p:cNvCxnSpPr>
          <p:nvPr/>
        </p:nvCxnSpPr>
        <p:spPr>
          <a:xfrm rot="5400000" flipH="1">
            <a:off x="4526139" y="2995727"/>
            <a:ext cx="590550" cy="981075"/>
          </a:xfrm>
          <a:prstGeom prst="bentConnector4">
            <a:avLst>
              <a:gd name="adj1" fmla="val -38710"/>
              <a:gd name="adj2" fmla="val 123301"/>
            </a:avLst>
          </a:prstGeom>
          <a:ln>
            <a:solidFill>
              <a:srgbClr val="00008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291657" y="2027685"/>
            <a:ext cx="2418321" cy="56822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515082" y="2016294"/>
            <a:ext cx="1288878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</a:t>
            </a:r>
            <a:br>
              <a:rPr lang="en-US"/>
            </a:br>
            <a:r>
              <a:rPr lang="en-US"/>
              <a:t>provenance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729558" y="2217094"/>
            <a:ext cx="1962150" cy="1181100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iso19135: RE_Locale</a:t>
            </a:r>
          </a:p>
        </p:txBody>
      </p:sp>
      <p:cxnSp>
        <p:nvCxnSpPr>
          <p:cNvPr id="31" name="Straight Arrow Connector 30"/>
          <p:cNvCxnSpPr>
            <a:endCxn id="46" idx="1"/>
          </p:cNvCxnSpPr>
          <p:nvPr/>
        </p:nvCxnSpPr>
        <p:spPr>
          <a:xfrm>
            <a:off x="6291657" y="2807644"/>
            <a:ext cx="2437901" cy="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461490" y="2617428"/>
            <a:ext cx="734240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locale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723631" y="3582563"/>
            <a:ext cx="1962150" cy="1181100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Business Register</a:t>
            </a:r>
          </a:p>
        </p:txBody>
      </p:sp>
      <p:cxnSp>
        <p:nvCxnSpPr>
          <p:cNvPr id="39" name="Straight Arrow Connector 38"/>
          <p:cNvCxnSpPr>
            <a:stCxn id="28" idx="3"/>
            <a:endCxn id="38" idx="1"/>
          </p:cNvCxnSpPr>
          <p:nvPr/>
        </p:nvCxnSpPr>
        <p:spPr>
          <a:xfrm>
            <a:off x="6293026" y="3190989"/>
            <a:ext cx="2430605" cy="982124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784522" y="3583118"/>
            <a:ext cx="1752531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business register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742981" y="4945997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Class</a:t>
            </a:r>
          </a:p>
        </p:txBody>
      </p:sp>
      <p:cxnSp>
        <p:nvCxnSpPr>
          <p:cNvPr id="49" name="Straight Arrow Connector 48"/>
          <p:cNvCxnSpPr>
            <a:endCxn id="55" idx="0"/>
          </p:cNvCxnSpPr>
          <p:nvPr/>
        </p:nvCxnSpPr>
        <p:spPr>
          <a:xfrm>
            <a:off x="5963194" y="3781539"/>
            <a:ext cx="2729632" cy="2490972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324898" y="5163284"/>
            <a:ext cx="1205202" cy="923330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preference</a:t>
            </a:r>
          </a:p>
          <a:p>
            <a:pPr algn="ctr"/>
            <a:r>
              <a:rPr lang="en-US"/>
              <a:t>level</a:t>
            </a:r>
            <a:br>
              <a:rPr lang="en-US"/>
            </a:br>
            <a:r>
              <a:rPr lang="en-US"/>
              <a:t> [0..1]</a:t>
            </a:r>
          </a:p>
        </p:txBody>
      </p:sp>
      <p:sp>
        <p:nvSpPr>
          <p:cNvPr id="55" name="Rectangle 54"/>
          <p:cNvSpPr/>
          <p:nvPr/>
        </p:nvSpPr>
        <p:spPr>
          <a:xfrm>
            <a:off x="7716597" y="6272511"/>
            <a:ext cx="1952458" cy="51738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xsd:int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584822" y="5622502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Specification</a:t>
            </a:r>
          </a:p>
        </p:txBody>
      </p:sp>
      <p:cxnSp>
        <p:nvCxnSpPr>
          <p:cNvPr id="58" name="Straight Arrow Connector 57"/>
          <p:cNvCxnSpPr>
            <a:endCxn id="57" idx="0"/>
          </p:cNvCxnSpPr>
          <p:nvPr/>
        </p:nvCxnSpPr>
        <p:spPr>
          <a:xfrm>
            <a:off x="5806911" y="3783581"/>
            <a:ext cx="758986" cy="1838921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3453047" y="5618960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Lifecycle Stage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074588" y="3958253"/>
            <a:ext cx="164873" cy="140903"/>
          </a:xfrm>
          <a:prstGeom prst="rect">
            <a:avLst/>
          </a:prstGeom>
          <a:solidFill>
            <a:srgbClr val="F2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4965070" y="3783581"/>
            <a:ext cx="704210" cy="1835379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762312" y="4966577"/>
            <a:ext cx="2027094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lifecycle stage [0..1]</a:t>
            </a:r>
          </a:p>
        </p:txBody>
      </p:sp>
      <p:sp>
        <p:nvSpPr>
          <p:cNvPr id="70" name="Rectangle 69"/>
          <p:cNvSpPr/>
          <p:nvPr/>
        </p:nvSpPr>
        <p:spPr>
          <a:xfrm>
            <a:off x="899637" y="4254527"/>
            <a:ext cx="1962150" cy="1181100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Client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006538" y="4254527"/>
            <a:ext cx="700385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client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07659" y="2883357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Alias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 flipH="1" flipV="1">
            <a:off x="2869809" y="2928911"/>
            <a:ext cx="1461067" cy="599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037900" y="2627980"/>
            <a:ext cx="942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the</a:t>
            </a:r>
          </a:p>
          <a:p>
            <a:pPr algn="ctr"/>
            <a:r>
              <a:rPr lang="en-US"/>
              <a:t>address</a:t>
            </a:r>
            <a:br>
              <a:rPr lang="en-US"/>
            </a:br>
            <a:r>
              <a:rPr lang="en-US"/>
              <a:t>alias</a:t>
            </a:r>
          </a:p>
        </p:txBody>
      </p:sp>
      <p:sp>
        <p:nvSpPr>
          <p:cNvPr id="86" name="Rectangle 85"/>
          <p:cNvSpPr/>
          <p:nvPr/>
        </p:nvSpPr>
        <p:spPr>
          <a:xfrm>
            <a:off x="915891" y="1492578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Status</a:t>
            </a:r>
          </a:p>
        </p:txBody>
      </p:sp>
      <p:cxnSp>
        <p:nvCxnSpPr>
          <p:cNvPr id="87" name="Straight Arrow Connector 86"/>
          <p:cNvCxnSpPr>
            <a:endCxn id="86" idx="3"/>
          </p:cNvCxnSpPr>
          <p:nvPr/>
        </p:nvCxnSpPr>
        <p:spPr>
          <a:xfrm flipH="1" flipV="1">
            <a:off x="2878041" y="2083128"/>
            <a:ext cx="1446908" cy="724516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135238" y="2067851"/>
            <a:ext cx="743152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status</a:t>
            </a:r>
            <a:br>
              <a:rPr lang="en-US"/>
            </a:br>
            <a:r>
              <a:rPr lang="en-US"/>
              <a:t> [0..1]</a:t>
            </a:r>
          </a:p>
        </p:txBody>
      </p:sp>
      <p:sp>
        <p:nvSpPr>
          <p:cNvPr id="95" name="Rectangle 94"/>
          <p:cNvSpPr/>
          <p:nvPr/>
        </p:nvSpPr>
        <p:spPr>
          <a:xfrm>
            <a:off x="889240" y="5618960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Position</a:t>
            </a:r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2852759" y="3783581"/>
            <a:ext cx="1472190" cy="1835379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2914931" y="5134413"/>
            <a:ext cx="944490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position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2165410" y="86312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</a:t>
            </a:r>
          </a:p>
        </p:txBody>
      </p:sp>
      <p:cxnSp>
        <p:nvCxnSpPr>
          <p:cNvPr id="103" name="Straight Arrow Connector 102"/>
          <p:cNvCxnSpPr>
            <a:endCxn id="102" idx="2"/>
          </p:cNvCxnSpPr>
          <p:nvPr/>
        </p:nvCxnSpPr>
        <p:spPr>
          <a:xfrm flipH="1" flipV="1">
            <a:off x="3146485" y="1267412"/>
            <a:ext cx="1191044" cy="1335069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050473" y="1431746"/>
            <a:ext cx="1264385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</a:t>
            </a:r>
          </a:p>
          <a:p>
            <a:pPr algn="ctr"/>
            <a:r>
              <a:rPr lang="en-US"/>
              <a:t>component</a:t>
            </a:r>
          </a:p>
        </p:txBody>
      </p:sp>
      <p:cxnSp>
        <p:nvCxnSpPr>
          <p:cNvPr id="44" name="Straight Arrow Connector 43"/>
          <p:cNvCxnSpPr>
            <a:endCxn id="43" idx="1"/>
          </p:cNvCxnSpPr>
          <p:nvPr/>
        </p:nvCxnSpPr>
        <p:spPr>
          <a:xfrm>
            <a:off x="6291657" y="3582563"/>
            <a:ext cx="2451324" cy="1953984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047604" y="4329791"/>
            <a:ext cx="1168911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class [0..1]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75401" y="1790712"/>
            <a:ext cx="902811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id [0..1]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7682956" y="2266490"/>
            <a:ext cx="6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[0..1]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702729" y="4799131"/>
            <a:ext cx="1363771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</a:t>
            </a:r>
          </a:p>
          <a:p>
            <a:pPr algn="ctr"/>
            <a:r>
              <a:rPr lang="en-US"/>
              <a:t>specification</a:t>
            </a:r>
          </a:p>
        </p:txBody>
      </p:sp>
    </p:spTree>
    <p:extLst>
      <p:ext uri="{BB962C8B-B14F-4D97-AF65-F5344CB8AC3E}">
        <p14:creationId xmlns:p14="http://schemas.microsoft.com/office/powerpoint/2010/main" val="803733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15346" y="4404103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19084" y="3746696"/>
            <a:ext cx="1596002" cy="65740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945713" y="3918034"/>
            <a:ext cx="210044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addressed object [1]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15346" y="2575394"/>
            <a:ext cx="1962150" cy="1162279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iso19135: RE_Locale</a:t>
            </a:r>
          </a:p>
        </p:txBody>
      </p:sp>
      <p:cxnSp>
        <p:nvCxnSpPr>
          <p:cNvPr id="15" name="Straight Arrow Connector 14"/>
          <p:cNvCxnSpPr>
            <a:stCxn id="6" idx="3"/>
            <a:endCxn id="14" idx="1"/>
          </p:cNvCxnSpPr>
          <p:nvPr/>
        </p:nvCxnSpPr>
        <p:spPr>
          <a:xfrm>
            <a:off x="6919214" y="3156146"/>
            <a:ext cx="1596132" cy="38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25583" y="2890263"/>
            <a:ext cx="734240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locale</a:t>
            </a:r>
            <a:br>
              <a:rPr lang="en-US"/>
            </a:br>
            <a:r>
              <a:rPr lang="en-US"/>
              <a:t>[0..1]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515346" y="706975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Reference Object Type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6919084" y="1895483"/>
            <a:ext cx="1596262" cy="66005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956934" y="4404103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</a:t>
            </a:r>
          </a:p>
        </p:txBody>
      </p:sp>
      <p:cxnSp>
        <p:nvCxnSpPr>
          <p:cNvPr id="32" name="Straight Arrow Connector 31"/>
          <p:cNvCxnSpPr>
            <a:stCxn id="6" idx="2"/>
            <a:endCxn id="31" idx="0"/>
          </p:cNvCxnSpPr>
          <p:nvPr/>
        </p:nvCxnSpPr>
        <p:spPr>
          <a:xfrm flipH="1">
            <a:off x="5938009" y="3746696"/>
            <a:ext cx="130" cy="65740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389492" y="3918034"/>
            <a:ext cx="2585452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 component [0..*]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98782" y="2555539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Alias</a:t>
            </a:r>
          </a:p>
        </p:txBody>
      </p:sp>
      <p:cxnSp>
        <p:nvCxnSpPr>
          <p:cNvPr id="24" name="Straight Arrow Connector 23"/>
          <p:cNvCxnSpPr>
            <a:stCxn id="6" idx="1"/>
            <a:endCxn id="23" idx="3"/>
          </p:cNvCxnSpPr>
          <p:nvPr/>
        </p:nvCxnSpPr>
        <p:spPr>
          <a:xfrm flipH="1" flipV="1">
            <a:off x="3360932" y="3146089"/>
            <a:ext cx="1596132" cy="1005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681879" y="2684424"/>
            <a:ext cx="942696" cy="923330"/>
          </a:xfrm>
          <a:prstGeom prst="rect">
            <a:avLst/>
          </a:prstGeom>
          <a:solidFill>
            <a:srgbClr val="F2F3F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the</a:t>
            </a:r>
          </a:p>
          <a:p>
            <a:pPr algn="ctr"/>
            <a:r>
              <a:rPr lang="en-US"/>
              <a:t>address</a:t>
            </a:r>
            <a:br>
              <a:rPr lang="en-US"/>
            </a:br>
            <a:r>
              <a:rPr lang="en-US"/>
              <a:t>alias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398782" y="4404103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Position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3352739" y="3746696"/>
            <a:ext cx="1604198" cy="65740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74183" y="3918034"/>
            <a:ext cx="944490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position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390589" y="706975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Addressed Period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3360932" y="1886309"/>
            <a:ext cx="1596002" cy="67928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681879" y="1598667"/>
            <a:ext cx="942696" cy="923330"/>
          </a:xfrm>
          <a:prstGeom prst="rect">
            <a:avLst/>
          </a:prstGeom>
          <a:solidFill>
            <a:srgbClr val="F2F3F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/>
              <a:t>the</a:t>
            </a:r>
          </a:p>
          <a:p>
            <a:pPr algn="ctr"/>
            <a:r>
              <a:rPr lang="en-US"/>
              <a:t>address</a:t>
            </a:r>
            <a:br>
              <a:rPr lang="en-US"/>
            </a:br>
            <a:r>
              <a:rPr lang="en-US"/>
              <a:t>period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785738" y="222224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Lifespan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180887" y="222224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Lifecycle Stage</a:t>
            </a:r>
          </a:p>
        </p:txBody>
      </p:sp>
      <p:cxnSp>
        <p:nvCxnSpPr>
          <p:cNvPr id="51" name="Straight Arrow Connector 50"/>
          <p:cNvCxnSpPr>
            <a:endCxn id="50" idx="2"/>
          </p:cNvCxnSpPr>
          <p:nvPr/>
        </p:nvCxnSpPr>
        <p:spPr>
          <a:xfrm flipV="1">
            <a:off x="6416893" y="1403324"/>
            <a:ext cx="745069" cy="115927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49" idx="2"/>
          </p:cNvCxnSpPr>
          <p:nvPr/>
        </p:nvCxnSpPr>
        <p:spPr>
          <a:xfrm flipH="1" flipV="1">
            <a:off x="4766813" y="1403324"/>
            <a:ext cx="698420" cy="115927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622886" y="1605578"/>
            <a:ext cx="914930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lifespan</a:t>
            </a:r>
            <a:br>
              <a:rPr lang="en-US"/>
            </a:br>
            <a:r>
              <a:rPr lang="en-US"/>
              <a:t>[0..1]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966895" y="1620364"/>
            <a:ext cx="1573444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lifescycle stage</a:t>
            </a:r>
            <a:br>
              <a:rPr lang="en-US"/>
            </a:br>
            <a:r>
              <a:rPr lang="en-US"/>
              <a:t>[0..1]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60198" y="2050884"/>
            <a:ext cx="914033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type [1]</a:t>
            </a:r>
          </a:p>
        </p:txBody>
      </p:sp>
    </p:spTree>
    <p:extLst>
      <p:ext uri="{BB962C8B-B14F-4D97-AF65-F5344CB8AC3E}">
        <p14:creationId xmlns:p14="http://schemas.microsoft.com/office/powerpoint/2010/main" val="28615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0542" y="59183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Reference Object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5886227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Reference Object Type</a:t>
            </a:r>
          </a:p>
        </p:txBody>
      </p:sp>
      <p:sp>
        <p:nvSpPr>
          <p:cNvPr id="9" name="Rectangle 8"/>
          <p:cNvSpPr/>
          <p:nvPr/>
        </p:nvSpPr>
        <p:spPr>
          <a:xfrm>
            <a:off x="9899947" y="4580117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Lifespan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59750" y="4550023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Period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19553" y="4550023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 Type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81857" y="4527749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 Lifecycle Stage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452423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864674" y="315614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Typology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08923" y="31370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Status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219553" y="31370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Specification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33650" y="315614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Provenance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8600" y="311804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Position Type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828551" y="1680358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Position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534275" y="1679039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Lifecycle Stage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181600" y="1659695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 Value Type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533650" y="1659695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 Value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28600" y="1660574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 Type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829102" y="171450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534275" y="171450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Class Specification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181600" y="171450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Alias Type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533650" y="171450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Alias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28600" y="171450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905250" y="-222885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Class</a:t>
            </a:r>
          </a:p>
        </p:txBody>
      </p:sp>
    </p:spTree>
    <p:extLst>
      <p:ext uri="{BB962C8B-B14F-4D97-AF65-F5344CB8AC3E}">
        <p14:creationId xmlns:p14="http://schemas.microsoft.com/office/powerpoint/2010/main" val="605351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959654" y="2575656"/>
            <a:ext cx="430618" cy="443512"/>
            <a:chOff x="2398308" y="2057400"/>
            <a:chExt cx="430618" cy="443512"/>
          </a:xfrm>
        </p:grpSpPr>
        <p:cxnSp>
          <p:nvCxnSpPr>
            <p:cNvPr id="34" name="Elbow Connector 33"/>
            <p:cNvCxnSpPr>
              <a:stCxn id="46" idx="0"/>
              <a:endCxn id="46" idx="1"/>
            </p:cNvCxnSpPr>
            <p:nvPr/>
          </p:nvCxnSpPr>
          <p:spPr>
            <a:xfrm rot="16200000" flipH="1" flipV="1">
              <a:off x="2395085" y="2060623"/>
              <a:ext cx="221756" cy="215309"/>
            </a:xfrm>
            <a:prstGeom prst="bentConnector4">
              <a:avLst>
                <a:gd name="adj1" fmla="val -103086"/>
                <a:gd name="adj2" fmla="val 206173"/>
              </a:avLst>
            </a:prstGeom>
            <a:ln>
              <a:solidFill>
                <a:srgbClr val="00008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2398308" y="2057400"/>
              <a:ext cx="430618" cy="443512"/>
            </a:xfrm>
            <a:prstGeom prst="rect">
              <a:avLst/>
            </a:prstGeom>
            <a:solidFill>
              <a:srgbClr val="F2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7763800" y="440449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Reference Object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4443" y="33316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 Value</a:t>
            </a:r>
          </a:p>
        </p:txBody>
      </p:sp>
      <p:sp>
        <p:nvSpPr>
          <p:cNvPr id="9" name="Rectangle 8"/>
          <p:cNvSpPr/>
          <p:nvPr/>
        </p:nvSpPr>
        <p:spPr>
          <a:xfrm>
            <a:off x="4957064" y="341467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Lifespan</a:t>
            </a:r>
          </a:p>
        </p:txBody>
      </p:sp>
      <p:cxnSp>
        <p:nvCxnSpPr>
          <p:cNvPr id="16" name="Straight Arrow Connector 15"/>
          <p:cNvCxnSpPr>
            <a:stCxn id="6" idx="0"/>
            <a:endCxn id="9" idx="2"/>
          </p:cNvCxnSpPr>
          <p:nvPr/>
        </p:nvCxnSpPr>
        <p:spPr>
          <a:xfrm flipV="1">
            <a:off x="5938139" y="1522567"/>
            <a:ext cx="0" cy="1043029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08964" y="1928451"/>
            <a:ext cx="1458349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lifespan [0..1]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63800" y="804004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 Type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919084" y="1985104"/>
            <a:ext cx="844716" cy="58049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00897" y="2152168"/>
            <a:ext cx="914033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type [1]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15476" y="2575654"/>
            <a:ext cx="1962150" cy="1162279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Provenance</a:t>
            </a:r>
          </a:p>
        </p:txBody>
      </p:sp>
      <p:cxnSp>
        <p:nvCxnSpPr>
          <p:cNvPr id="21" name="Straight Arrow Connector 20"/>
          <p:cNvCxnSpPr>
            <a:stCxn id="6" idx="3"/>
            <a:endCxn id="20" idx="1"/>
          </p:cNvCxnSpPr>
          <p:nvPr/>
        </p:nvCxnSpPr>
        <p:spPr>
          <a:xfrm>
            <a:off x="6919214" y="3156146"/>
            <a:ext cx="1596262" cy="64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48391" y="2890523"/>
            <a:ext cx="1288878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provenance</a:t>
            </a:r>
            <a:br>
              <a:rPr lang="en-US"/>
            </a:br>
            <a:r>
              <a:rPr lang="en-US"/>
              <a:t>[0..1]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19084" y="3746696"/>
            <a:ext cx="844716" cy="657795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97427" y="3918779"/>
            <a:ext cx="1724576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reference object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957064" y="4886778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Lifecycle Stage</a:t>
            </a:r>
          </a:p>
        </p:txBody>
      </p:sp>
      <p:cxnSp>
        <p:nvCxnSpPr>
          <p:cNvPr id="30" name="Straight Arrow Connector 29"/>
          <p:cNvCxnSpPr>
            <a:stCxn id="6" idx="2"/>
            <a:endCxn id="29" idx="0"/>
          </p:cNvCxnSpPr>
          <p:nvPr/>
        </p:nvCxnSpPr>
        <p:spPr>
          <a:xfrm>
            <a:off x="5938139" y="3746696"/>
            <a:ext cx="0" cy="1140082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40219" y="4275528"/>
            <a:ext cx="2027094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lifecycle stage [0..1]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86373" y="2118693"/>
            <a:ext cx="181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value component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380140" y="3699273"/>
            <a:ext cx="240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scope component [0..1]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859771" y="2566892"/>
            <a:ext cx="1962150" cy="117104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iso19152:</a:t>
            </a:r>
            <a:b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Oid</a:t>
            </a:r>
          </a:p>
        </p:txBody>
      </p:sp>
      <p:cxnSp>
        <p:nvCxnSpPr>
          <p:cNvPr id="58" name="Straight Arrow Connector 57"/>
          <p:cNvCxnSpPr>
            <a:stCxn id="6" idx="1"/>
            <a:endCxn id="56" idx="3"/>
          </p:cNvCxnSpPr>
          <p:nvPr/>
        </p:nvCxnSpPr>
        <p:spPr>
          <a:xfrm flipH="1" flipV="1">
            <a:off x="3821921" y="3152413"/>
            <a:ext cx="1135143" cy="373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95806" y="2945916"/>
            <a:ext cx="902812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id [0..1]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4246594" y="1513209"/>
            <a:ext cx="1351076" cy="105238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916568" y="1646453"/>
            <a:ext cx="238898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value information [1..*]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859771" y="4886778"/>
            <a:ext cx="1962150" cy="1181100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iso19135: RE_Locale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831337" y="3742963"/>
            <a:ext cx="1125598" cy="1143815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472234" y="4421232"/>
            <a:ext cx="1277658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</a:t>
            </a:r>
            <a:r>
              <a:rPr lang="en-US"/>
              <a:t>ocale [0..1]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671702" y="3878005"/>
            <a:ext cx="164873" cy="140903"/>
          </a:xfrm>
          <a:prstGeom prst="rect">
            <a:avLst/>
          </a:prstGeom>
          <a:solidFill>
            <a:srgbClr val="F2F3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4968899" y="3301586"/>
            <a:ext cx="430618" cy="443512"/>
            <a:chOff x="2398308" y="2057400"/>
            <a:chExt cx="430618" cy="443512"/>
          </a:xfrm>
        </p:grpSpPr>
        <p:sp>
          <p:nvSpPr>
            <p:cNvPr id="53" name="Rectangle 52"/>
            <p:cNvSpPr/>
            <p:nvPr/>
          </p:nvSpPr>
          <p:spPr>
            <a:xfrm>
              <a:off x="2398308" y="2057400"/>
              <a:ext cx="430618" cy="443512"/>
            </a:xfrm>
            <a:prstGeom prst="rect">
              <a:avLst/>
            </a:prstGeom>
            <a:solidFill>
              <a:srgbClr val="F2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52" name="Elbow Connector 51"/>
            <p:cNvCxnSpPr/>
            <p:nvPr/>
          </p:nvCxnSpPr>
          <p:spPr>
            <a:xfrm rot="16200000" flipH="1" flipV="1">
              <a:off x="2395085" y="2060623"/>
              <a:ext cx="221756" cy="215309"/>
            </a:xfrm>
            <a:prstGeom prst="bentConnector4">
              <a:avLst>
                <a:gd name="adj1" fmla="val -103086"/>
                <a:gd name="adj2" fmla="val 206173"/>
              </a:avLst>
            </a:prstGeom>
            <a:ln>
              <a:solidFill>
                <a:srgbClr val="00008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</a:t>
            </a:r>
          </a:p>
        </p:txBody>
      </p:sp>
    </p:spTree>
    <p:extLst>
      <p:ext uri="{BB962C8B-B14F-4D97-AF65-F5344CB8AC3E}">
        <p14:creationId xmlns:p14="http://schemas.microsoft.com/office/powerpoint/2010/main" val="1915015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Alias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63800" y="804004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  <a:b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Alias Type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919084" y="1985104"/>
            <a:ext cx="844716" cy="58049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27040" y="2093176"/>
            <a:ext cx="914033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type [1]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15476" y="2575654"/>
            <a:ext cx="1962150" cy="1162279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</a:p>
        </p:txBody>
      </p:sp>
      <p:cxnSp>
        <p:nvCxnSpPr>
          <p:cNvPr id="21" name="Straight Arrow Connector 20"/>
          <p:cNvCxnSpPr>
            <a:stCxn id="6" idx="3"/>
            <a:endCxn id="20" idx="1"/>
          </p:cNvCxnSpPr>
          <p:nvPr/>
        </p:nvCxnSpPr>
        <p:spPr>
          <a:xfrm>
            <a:off x="6919214" y="3156146"/>
            <a:ext cx="1596262" cy="64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02482" y="2890523"/>
            <a:ext cx="1380699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alias address</a:t>
            </a:r>
            <a:br>
              <a:rPr lang="en-US"/>
            </a:br>
            <a:r>
              <a:rPr lang="en-US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178870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Position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63800" y="804004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  <a:b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Position Type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919084" y="1985104"/>
            <a:ext cx="844716" cy="58049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27040" y="2093176"/>
            <a:ext cx="914033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type [1]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15476" y="2575654"/>
            <a:ext cx="1962150" cy="1162279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iso19107: GM_Object</a:t>
            </a:r>
          </a:p>
        </p:txBody>
      </p:sp>
      <p:cxnSp>
        <p:nvCxnSpPr>
          <p:cNvPr id="21" name="Straight Arrow Connector 20"/>
          <p:cNvCxnSpPr>
            <a:stCxn id="6" idx="3"/>
            <a:endCxn id="20" idx="1"/>
          </p:cNvCxnSpPr>
          <p:nvPr/>
        </p:nvCxnSpPr>
        <p:spPr>
          <a:xfrm>
            <a:off x="6919214" y="3156146"/>
            <a:ext cx="1596262" cy="64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47908" y="2890523"/>
            <a:ext cx="1089850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geometry</a:t>
            </a:r>
            <a:br>
              <a:rPr lang="en-US"/>
            </a:br>
            <a:r>
              <a:rPr lang="en-US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844473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Provenance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63800" y="804004"/>
            <a:ext cx="1962150" cy="1181100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iso19115: CI_Organization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919084" y="1985104"/>
            <a:ext cx="844716" cy="58049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02621" y="2093176"/>
            <a:ext cx="1362874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authority [1]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15476" y="2575654"/>
            <a:ext cx="1962150" cy="1162279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iso19115: LI_Lineage</a:t>
            </a:r>
          </a:p>
        </p:txBody>
      </p:sp>
      <p:cxnSp>
        <p:nvCxnSpPr>
          <p:cNvPr id="21" name="Straight Arrow Connector 20"/>
          <p:cNvCxnSpPr>
            <a:stCxn id="6" idx="3"/>
            <a:endCxn id="20" idx="1"/>
          </p:cNvCxnSpPr>
          <p:nvPr/>
        </p:nvCxnSpPr>
        <p:spPr>
          <a:xfrm>
            <a:off x="6919214" y="3156146"/>
            <a:ext cx="1596262" cy="64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07483" y="2890523"/>
            <a:ext cx="1170705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ownership</a:t>
            </a:r>
            <a:br>
              <a:rPr lang="en-US"/>
            </a:br>
            <a:r>
              <a:rPr lang="en-US"/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1150590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rot="16200000">
            <a:off x="4968899" y="3301586"/>
            <a:ext cx="430618" cy="443512"/>
            <a:chOff x="2398308" y="2057400"/>
            <a:chExt cx="430618" cy="443512"/>
          </a:xfrm>
        </p:grpSpPr>
        <p:cxnSp>
          <p:nvCxnSpPr>
            <p:cNvPr id="52" name="Elbow Connector 51"/>
            <p:cNvCxnSpPr/>
            <p:nvPr/>
          </p:nvCxnSpPr>
          <p:spPr>
            <a:xfrm rot="16200000" flipH="1" flipV="1">
              <a:off x="2395085" y="2060623"/>
              <a:ext cx="221756" cy="215309"/>
            </a:xfrm>
            <a:prstGeom prst="bentConnector4">
              <a:avLst>
                <a:gd name="adj1" fmla="val -103086"/>
                <a:gd name="adj2" fmla="val 206173"/>
              </a:avLst>
            </a:prstGeom>
            <a:ln>
              <a:solidFill>
                <a:srgbClr val="00008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2398308" y="2057400"/>
              <a:ext cx="430618" cy="443512"/>
            </a:xfrm>
            <a:prstGeom prst="rect">
              <a:avLst/>
            </a:prstGeom>
            <a:solidFill>
              <a:srgbClr val="F2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959654" y="2575656"/>
            <a:ext cx="430618" cy="443512"/>
            <a:chOff x="2398308" y="2057400"/>
            <a:chExt cx="430618" cy="443512"/>
          </a:xfrm>
        </p:grpSpPr>
        <p:cxnSp>
          <p:nvCxnSpPr>
            <p:cNvPr id="34" name="Elbow Connector 33"/>
            <p:cNvCxnSpPr>
              <a:stCxn id="46" idx="0"/>
              <a:endCxn id="46" idx="1"/>
            </p:cNvCxnSpPr>
            <p:nvPr/>
          </p:nvCxnSpPr>
          <p:spPr>
            <a:xfrm rot="16200000" flipH="1" flipV="1">
              <a:off x="2395085" y="2060623"/>
              <a:ext cx="221756" cy="215309"/>
            </a:xfrm>
            <a:prstGeom prst="bentConnector4">
              <a:avLst>
                <a:gd name="adj1" fmla="val -103086"/>
                <a:gd name="adj2" fmla="val 206173"/>
              </a:avLst>
            </a:prstGeom>
            <a:ln>
              <a:solidFill>
                <a:srgbClr val="00008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2398308" y="2057400"/>
              <a:ext cx="430618" cy="443512"/>
            </a:xfrm>
            <a:prstGeom prst="rect">
              <a:avLst/>
            </a:prstGeom>
            <a:solidFill>
              <a:srgbClr val="F2F3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63800" y="440449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Addressed Period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4443" y="33316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Position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4957064" y="341467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Lifespan</a:t>
            </a:r>
          </a:p>
        </p:txBody>
      </p:sp>
      <p:cxnSp>
        <p:nvCxnSpPr>
          <p:cNvPr id="16" name="Straight Arrow Connector 15"/>
          <p:cNvCxnSpPr>
            <a:stCxn id="6" idx="0"/>
            <a:endCxn id="9" idx="2"/>
          </p:cNvCxnSpPr>
          <p:nvPr/>
        </p:nvCxnSpPr>
        <p:spPr>
          <a:xfrm flipV="1">
            <a:off x="5938139" y="1522567"/>
            <a:ext cx="0" cy="1043029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08964" y="1928451"/>
            <a:ext cx="1458349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lifespan [0..1]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63800" y="804004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 Type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919084" y="1985104"/>
            <a:ext cx="844716" cy="58049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00897" y="2152168"/>
            <a:ext cx="914033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type [1]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15476" y="2575654"/>
            <a:ext cx="1962150" cy="1162279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Provenance</a:t>
            </a:r>
          </a:p>
        </p:txBody>
      </p:sp>
      <p:cxnSp>
        <p:nvCxnSpPr>
          <p:cNvPr id="21" name="Straight Arrow Connector 20"/>
          <p:cNvCxnSpPr>
            <a:stCxn id="6" idx="3"/>
            <a:endCxn id="20" idx="1"/>
          </p:cNvCxnSpPr>
          <p:nvPr/>
        </p:nvCxnSpPr>
        <p:spPr>
          <a:xfrm>
            <a:off x="6919214" y="3156146"/>
            <a:ext cx="1596262" cy="64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48391" y="2890523"/>
            <a:ext cx="1288878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provenance</a:t>
            </a:r>
            <a:br>
              <a:rPr lang="en-US"/>
            </a:br>
            <a:r>
              <a:rPr lang="en-US"/>
              <a:t>[0..1]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19084" y="3746696"/>
            <a:ext cx="844716" cy="657795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87240" y="3918779"/>
            <a:ext cx="1944956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the address period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957064" y="4886778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 Lifecycle Stage</a:t>
            </a:r>
          </a:p>
        </p:txBody>
      </p:sp>
      <p:cxnSp>
        <p:nvCxnSpPr>
          <p:cNvPr id="30" name="Straight Arrow Connector 29"/>
          <p:cNvCxnSpPr>
            <a:stCxn id="6" idx="2"/>
            <a:endCxn id="29" idx="0"/>
          </p:cNvCxnSpPr>
          <p:nvPr/>
        </p:nvCxnSpPr>
        <p:spPr>
          <a:xfrm>
            <a:off x="5938139" y="3746696"/>
            <a:ext cx="0" cy="1140082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40219" y="4275528"/>
            <a:ext cx="2027094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lifecycle stage [0..1]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332915" y="2090684"/>
            <a:ext cx="245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child addressable object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958234" y="3917031"/>
            <a:ext cx="317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parent addressable object [0..1]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859771" y="2566892"/>
            <a:ext cx="1962150" cy="117104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iso19152:</a:t>
            </a:r>
            <a:b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Oid</a:t>
            </a:r>
          </a:p>
        </p:txBody>
      </p:sp>
      <p:cxnSp>
        <p:nvCxnSpPr>
          <p:cNvPr id="58" name="Straight Arrow Connector 57"/>
          <p:cNvCxnSpPr>
            <a:stCxn id="6" idx="1"/>
            <a:endCxn id="56" idx="3"/>
          </p:cNvCxnSpPr>
          <p:nvPr/>
        </p:nvCxnSpPr>
        <p:spPr>
          <a:xfrm flipH="1" flipV="1">
            <a:off x="3821921" y="3152413"/>
            <a:ext cx="1135143" cy="373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95806" y="2945916"/>
            <a:ext cx="902812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id [0..1]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4246594" y="1513209"/>
            <a:ext cx="1351076" cy="105238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367109" y="1646453"/>
            <a:ext cx="1487908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position [0..1]</a:t>
            </a:r>
          </a:p>
        </p:txBody>
      </p:sp>
    </p:spTree>
    <p:extLst>
      <p:ext uri="{BB962C8B-B14F-4D97-AF65-F5344CB8AC3E}">
        <p14:creationId xmlns:p14="http://schemas.microsoft.com/office/powerpoint/2010/main" val="1402211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Addressed Period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63800" y="440449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</a:t>
            </a:r>
          </a:p>
        </p:txBody>
      </p:sp>
      <p:cxnSp>
        <p:nvCxnSpPr>
          <p:cNvPr id="21" name="Straight Arrow Connector 20"/>
          <p:cNvCxnSpPr>
            <a:stCxn id="6" idx="3"/>
            <a:endCxn id="39" idx="1"/>
          </p:cNvCxnSpPr>
          <p:nvPr/>
        </p:nvCxnSpPr>
        <p:spPr>
          <a:xfrm>
            <a:off x="6919214" y="3156146"/>
            <a:ext cx="1547232" cy="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7320" y="2890523"/>
            <a:ext cx="911020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</a:t>
            </a:r>
            <a:br>
              <a:rPr lang="en-US"/>
            </a:br>
            <a:r>
              <a:rPr lang="en-US"/>
              <a:t>[1]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19084" y="3746696"/>
            <a:ext cx="844716" cy="657795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09498" y="3918779"/>
            <a:ext cx="210044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addressed object [1]</a:t>
            </a:r>
          </a:p>
        </p:txBody>
      </p:sp>
      <p:cxnSp>
        <p:nvCxnSpPr>
          <p:cNvPr id="30" name="Straight Arrow Connector 29"/>
          <p:cNvCxnSpPr>
            <a:stCxn id="6" idx="0"/>
            <a:endCxn id="35" idx="1"/>
          </p:cNvCxnSpPr>
          <p:nvPr/>
        </p:nvCxnSpPr>
        <p:spPr>
          <a:xfrm flipV="1">
            <a:off x="5938139" y="1581473"/>
            <a:ext cx="1825661" cy="98412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148340" y="2073678"/>
            <a:ext cx="1708866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addressed to [1]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763800" y="1322782"/>
            <a:ext cx="1952458" cy="51738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xsd:dateTime</a:t>
            </a:r>
          </a:p>
        </p:txBody>
      </p:sp>
      <p:cxnSp>
        <p:nvCxnSpPr>
          <p:cNvPr id="37" name="Straight Arrow Connector 36"/>
          <p:cNvCxnSpPr>
            <a:endCxn id="35" idx="2"/>
          </p:cNvCxnSpPr>
          <p:nvPr/>
        </p:nvCxnSpPr>
        <p:spPr>
          <a:xfrm flipV="1">
            <a:off x="6919084" y="1840163"/>
            <a:ext cx="1820945" cy="93398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092592" y="1657955"/>
            <a:ext cx="196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addressed from [1]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466446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</a:p>
        </p:txBody>
      </p:sp>
    </p:spTree>
    <p:extLst>
      <p:ext uri="{BB962C8B-B14F-4D97-AF65-F5344CB8AC3E}">
        <p14:creationId xmlns:p14="http://schemas.microsoft.com/office/powerpoint/2010/main" val="1891560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Lifespan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63800" y="440449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</a:t>
            </a:r>
          </a:p>
        </p:txBody>
      </p:sp>
      <p:cxnSp>
        <p:nvCxnSpPr>
          <p:cNvPr id="21" name="Straight Arrow Connector 20"/>
          <p:cNvCxnSpPr>
            <a:stCxn id="6" idx="3"/>
            <a:endCxn id="39" idx="1"/>
          </p:cNvCxnSpPr>
          <p:nvPr/>
        </p:nvCxnSpPr>
        <p:spPr>
          <a:xfrm>
            <a:off x="6919214" y="3156146"/>
            <a:ext cx="1547232" cy="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37320" y="2890523"/>
            <a:ext cx="911020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</a:t>
            </a:r>
            <a:br>
              <a:rPr lang="en-US"/>
            </a:br>
            <a:r>
              <a:rPr lang="en-US"/>
              <a:t>[1]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19084" y="3746696"/>
            <a:ext cx="844716" cy="657795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09498" y="3918779"/>
            <a:ext cx="210044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addressed object [1]</a:t>
            </a:r>
          </a:p>
        </p:txBody>
      </p:sp>
      <p:cxnSp>
        <p:nvCxnSpPr>
          <p:cNvPr id="30" name="Straight Arrow Connector 29"/>
          <p:cNvCxnSpPr>
            <a:stCxn id="6" idx="0"/>
            <a:endCxn id="35" idx="1"/>
          </p:cNvCxnSpPr>
          <p:nvPr/>
        </p:nvCxnSpPr>
        <p:spPr>
          <a:xfrm flipV="1">
            <a:off x="5938139" y="1581473"/>
            <a:ext cx="1825661" cy="98412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458923" y="2061381"/>
            <a:ext cx="1416926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valid to [0..1]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763800" y="1322782"/>
            <a:ext cx="1952458" cy="51738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xsd:dateTime</a:t>
            </a:r>
          </a:p>
        </p:txBody>
      </p:sp>
      <p:cxnSp>
        <p:nvCxnSpPr>
          <p:cNvPr id="37" name="Straight Arrow Connector 36"/>
          <p:cNvCxnSpPr>
            <a:endCxn id="35" idx="2"/>
          </p:cNvCxnSpPr>
          <p:nvPr/>
        </p:nvCxnSpPr>
        <p:spPr>
          <a:xfrm flipV="1">
            <a:off x="6919084" y="1840163"/>
            <a:ext cx="1820945" cy="933980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00820" y="1858542"/>
            <a:ext cx="144090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valid from [1]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466446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66626" y="4738553"/>
            <a:ext cx="1952458" cy="51738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xsd:string</a:t>
            </a:r>
          </a:p>
        </p:txBody>
      </p:sp>
      <p:cxnSp>
        <p:nvCxnSpPr>
          <p:cNvPr id="15" name="Straight Arrow Connector 14"/>
          <p:cNvCxnSpPr>
            <a:stCxn id="6" idx="2"/>
            <a:endCxn id="14" idx="0"/>
          </p:cNvCxnSpPr>
          <p:nvPr/>
        </p:nvCxnSpPr>
        <p:spPr>
          <a:xfrm>
            <a:off x="5938139" y="3746696"/>
            <a:ext cx="4716" cy="99185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01291" y="4112113"/>
            <a:ext cx="140820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version [0..1]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478307" y="1321249"/>
            <a:ext cx="1952458" cy="51738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xsd:dateTime</a:t>
            </a:r>
          </a:p>
        </p:txBody>
      </p:sp>
      <p:cxnSp>
        <p:nvCxnSpPr>
          <p:cNvPr id="20" name="Straight Arrow Connector 19"/>
          <p:cNvCxnSpPr>
            <a:endCxn id="19" idx="3"/>
          </p:cNvCxnSpPr>
          <p:nvPr/>
        </p:nvCxnSpPr>
        <p:spPr>
          <a:xfrm flipH="1" flipV="1">
            <a:off x="4430765" y="1579940"/>
            <a:ext cx="1048942" cy="985656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1"/>
            <a:endCxn id="19" idx="2"/>
          </p:cNvCxnSpPr>
          <p:nvPr/>
        </p:nvCxnSpPr>
        <p:spPr>
          <a:xfrm flipH="1" flipV="1">
            <a:off x="3454536" y="1838630"/>
            <a:ext cx="1502528" cy="1317516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90130" y="1951272"/>
            <a:ext cx="1871153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open record [0..1]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73960" y="2454954"/>
            <a:ext cx="186794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close record [0..1]</a:t>
            </a:r>
          </a:p>
        </p:txBody>
      </p:sp>
    </p:spTree>
    <p:extLst>
      <p:ext uri="{BB962C8B-B14F-4D97-AF65-F5344CB8AC3E}">
        <p14:creationId xmlns:p14="http://schemas.microsoft.com/office/powerpoint/2010/main" val="2034362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57064" y="256559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Reference Object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63800" y="4404491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Addressable Object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919084" y="3746696"/>
            <a:ext cx="844716" cy="657795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945713" y="3918034"/>
            <a:ext cx="2100447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addressed object [1]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15346" y="2575394"/>
            <a:ext cx="1962150" cy="1162279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iso19107: GM_Object</a:t>
            </a:r>
          </a:p>
        </p:txBody>
      </p:sp>
      <p:cxnSp>
        <p:nvCxnSpPr>
          <p:cNvPr id="15" name="Straight Arrow Connector 14"/>
          <p:cNvCxnSpPr>
            <a:stCxn id="6" idx="3"/>
            <a:endCxn id="14" idx="1"/>
          </p:cNvCxnSpPr>
          <p:nvPr/>
        </p:nvCxnSpPr>
        <p:spPr>
          <a:xfrm>
            <a:off x="6919214" y="3156146"/>
            <a:ext cx="1596132" cy="388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47778" y="2890263"/>
            <a:ext cx="1089850" cy="646331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geometry</a:t>
            </a:r>
            <a:br>
              <a:rPr lang="en-US"/>
            </a:br>
            <a:r>
              <a:rPr lang="en-US"/>
              <a:t>[1]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859771" y="2566892"/>
            <a:ext cx="1962150" cy="1171041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iso19152:</a:t>
            </a:r>
            <a:b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Oid</a:t>
            </a:r>
          </a:p>
        </p:txBody>
      </p:sp>
      <p:cxnSp>
        <p:nvCxnSpPr>
          <p:cNvPr id="20" name="Straight Arrow Connector 19"/>
          <p:cNvCxnSpPr>
            <a:stCxn id="6" idx="1"/>
            <a:endCxn id="19" idx="3"/>
          </p:cNvCxnSpPr>
          <p:nvPr/>
        </p:nvCxnSpPr>
        <p:spPr>
          <a:xfrm flipH="1" flipV="1">
            <a:off x="3821921" y="3152413"/>
            <a:ext cx="1135143" cy="373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95806" y="2945916"/>
            <a:ext cx="902812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id [0..1]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63800" y="793946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Reference Object Type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6919084" y="1975046"/>
            <a:ext cx="844716" cy="580493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700897" y="2142110"/>
            <a:ext cx="914033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type [1]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956934" y="4404103"/>
            <a:ext cx="1962150" cy="1181100"/>
          </a:xfrm>
          <a:prstGeom prst="rect">
            <a:avLst/>
          </a:prstGeom>
          <a:solidFill>
            <a:srgbClr val="F4FFFF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5A9C"/>
                </a:solidFill>
                <a:latin typeface="Arial" charset="0"/>
                <a:ea typeface="Arial" charset="0"/>
                <a:cs typeface="Arial" charset="0"/>
              </a:rPr>
              <a:t>Address Component</a:t>
            </a:r>
          </a:p>
        </p:txBody>
      </p:sp>
      <p:cxnSp>
        <p:nvCxnSpPr>
          <p:cNvPr id="32" name="Straight Arrow Connector 31"/>
          <p:cNvCxnSpPr>
            <a:stCxn id="6" idx="2"/>
            <a:endCxn id="31" idx="0"/>
          </p:cNvCxnSpPr>
          <p:nvPr/>
        </p:nvCxnSpPr>
        <p:spPr>
          <a:xfrm flipH="1">
            <a:off x="5938009" y="3746696"/>
            <a:ext cx="130" cy="657407"/>
          </a:xfrm>
          <a:prstGeom prst="straightConnector1">
            <a:avLst/>
          </a:prstGeom>
          <a:ln>
            <a:solidFill>
              <a:srgbClr val="0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389492" y="3918034"/>
            <a:ext cx="2585452" cy="369332"/>
          </a:xfrm>
          <a:prstGeom prst="rect">
            <a:avLst/>
          </a:prstGeom>
          <a:solidFill>
            <a:srgbClr val="F2F3F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/>
              <a:t>address component [0..*]</a:t>
            </a:r>
          </a:p>
        </p:txBody>
      </p:sp>
    </p:spTree>
    <p:extLst>
      <p:ext uri="{BB962C8B-B14F-4D97-AF65-F5344CB8AC3E}">
        <p14:creationId xmlns:p14="http://schemas.microsoft.com/office/powerpoint/2010/main" val="350487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436</Words>
  <Application>Microsoft Macintosh PowerPoint</Application>
  <PresentationFormat>Widescreen</PresentationFormat>
  <Paragraphs>162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Car</dc:creator>
  <cp:lastModifiedBy>Nicholas Car</cp:lastModifiedBy>
  <cp:revision>26</cp:revision>
  <dcterms:created xsi:type="dcterms:W3CDTF">2017-12-02T08:51:53Z</dcterms:created>
  <dcterms:modified xsi:type="dcterms:W3CDTF">2017-12-03T06:16:37Z</dcterms:modified>
</cp:coreProperties>
</file>