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I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AEE796-0E5D-4D9D-94DF-38CD04999E27}" v="89" dt="2022-05-15T10:17:22.4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ir Reichman" userId="f160197b-0576-47e4-b634-524742871686" providerId="ADAL" clId="{8EAEE796-0E5D-4D9D-94DF-38CD04999E27}"/>
    <pc:docChg chg="undo custSel addSld delSld modSld">
      <pc:chgData name="Yair Reichman" userId="f160197b-0576-47e4-b634-524742871686" providerId="ADAL" clId="{8EAEE796-0E5D-4D9D-94DF-38CD04999E27}" dt="2022-05-15T10:19:01.659" v="6853" actId="20577"/>
      <pc:docMkLst>
        <pc:docMk/>
      </pc:docMkLst>
      <pc:sldChg chg="addSp delSp modSp new mod">
        <pc:chgData name="Yair Reichman" userId="f160197b-0576-47e4-b634-524742871686" providerId="ADAL" clId="{8EAEE796-0E5D-4D9D-94DF-38CD04999E27}" dt="2022-05-11T14:49:55.643" v="566" actId="11529"/>
        <pc:sldMkLst>
          <pc:docMk/>
          <pc:sldMk cId="605714358" sldId="256"/>
        </pc:sldMkLst>
        <pc:spChg chg="del">
          <ac:chgData name="Yair Reichman" userId="f160197b-0576-47e4-b634-524742871686" providerId="ADAL" clId="{8EAEE796-0E5D-4D9D-94DF-38CD04999E27}" dt="2022-05-11T14:21:29.275" v="1" actId="478"/>
          <ac:spMkLst>
            <pc:docMk/>
            <pc:sldMk cId="605714358" sldId="256"/>
            <ac:spMk id="2" creationId="{B5607CB4-1B47-7922-4E46-BD1B539D0BA4}"/>
          </ac:spMkLst>
        </pc:spChg>
        <pc:spChg chg="del">
          <ac:chgData name="Yair Reichman" userId="f160197b-0576-47e4-b634-524742871686" providerId="ADAL" clId="{8EAEE796-0E5D-4D9D-94DF-38CD04999E27}" dt="2022-05-11T14:21:30.591" v="2" actId="478"/>
          <ac:spMkLst>
            <pc:docMk/>
            <pc:sldMk cId="605714358" sldId="256"/>
            <ac:spMk id="3" creationId="{9BBA6C5F-10FB-2D58-085F-9DC48415B45B}"/>
          </ac:spMkLst>
        </pc:spChg>
        <pc:spChg chg="add mod topLvl">
          <ac:chgData name="Yair Reichman" userId="f160197b-0576-47e4-b634-524742871686" providerId="ADAL" clId="{8EAEE796-0E5D-4D9D-94DF-38CD04999E27}" dt="2022-05-11T14:28:55.606" v="273" actId="164"/>
          <ac:spMkLst>
            <pc:docMk/>
            <pc:sldMk cId="605714358" sldId="256"/>
            <ac:spMk id="5" creationId="{871DC92C-E38E-CB05-A459-019C3B5666B6}"/>
          </ac:spMkLst>
        </pc:spChg>
        <pc:spChg chg="add mod topLvl">
          <ac:chgData name="Yair Reichman" userId="f160197b-0576-47e4-b634-524742871686" providerId="ADAL" clId="{8EAEE796-0E5D-4D9D-94DF-38CD04999E27}" dt="2022-05-11T14:28:55.606" v="273" actId="164"/>
          <ac:spMkLst>
            <pc:docMk/>
            <pc:sldMk cId="605714358" sldId="256"/>
            <ac:spMk id="10" creationId="{8F22D2EF-811C-E559-3D44-1A833887BAC6}"/>
          </ac:spMkLst>
        </pc:spChg>
        <pc:spChg chg="add mod topLvl">
          <ac:chgData name="Yair Reichman" userId="f160197b-0576-47e4-b634-524742871686" providerId="ADAL" clId="{8EAEE796-0E5D-4D9D-94DF-38CD04999E27}" dt="2022-05-11T14:28:55.606" v="273" actId="164"/>
          <ac:spMkLst>
            <pc:docMk/>
            <pc:sldMk cId="605714358" sldId="256"/>
            <ac:spMk id="11" creationId="{4FFD9C42-293C-07C9-A4FA-EF2D320B7EB1}"/>
          </ac:spMkLst>
        </pc:spChg>
        <pc:spChg chg="add mod topLvl">
          <ac:chgData name="Yair Reichman" userId="f160197b-0576-47e4-b634-524742871686" providerId="ADAL" clId="{8EAEE796-0E5D-4D9D-94DF-38CD04999E27}" dt="2022-05-11T14:28:55.606" v="273" actId="164"/>
          <ac:spMkLst>
            <pc:docMk/>
            <pc:sldMk cId="605714358" sldId="256"/>
            <ac:spMk id="12" creationId="{8DA07FB1-4862-E88E-481A-2B1DE563B18B}"/>
          </ac:spMkLst>
        </pc:spChg>
        <pc:spChg chg="add mod">
          <ac:chgData name="Yair Reichman" userId="f160197b-0576-47e4-b634-524742871686" providerId="ADAL" clId="{8EAEE796-0E5D-4D9D-94DF-38CD04999E27}" dt="2022-05-11T14:32:31.168" v="510" actId="1076"/>
          <ac:spMkLst>
            <pc:docMk/>
            <pc:sldMk cId="605714358" sldId="256"/>
            <ac:spMk id="14" creationId="{B81D556E-382E-858A-3B36-3667A24588F9}"/>
          </ac:spMkLst>
        </pc:spChg>
        <pc:spChg chg="add del mod">
          <ac:chgData name="Yair Reichman" userId="f160197b-0576-47e4-b634-524742871686" providerId="ADAL" clId="{8EAEE796-0E5D-4D9D-94DF-38CD04999E27}" dt="2022-05-11T14:28:17.291" v="266"/>
          <ac:spMkLst>
            <pc:docMk/>
            <pc:sldMk cId="605714358" sldId="256"/>
            <ac:spMk id="15" creationId="{8572C984-0238-48D2-C11F-74C028330104}"/>
          </ac:spMkLst>
        </pc:spChg>
        <pc:spChg chg="add mod">
          <ac:chgData name="Yair Reichman" userId="f160197b-0576-47e4-b634-524742871686" providerId="ADAL" clId="{8EAEE796-0E5D-4D9D-94DF-38CD04999E27}" dt="2022-05-11T14:28:21.664" v="268" actId="571"/>
          <ac:spMkLst>
            <pc:docMk/>
            <pc:sldMk cId="605714358" sldId="256"/>
            <ac:spMk id="16" creationId="{9F54B4D2-4F50-38A5-2397-FB59EDA90859}"/>
          </ac:spMkLst>
        </pc:spChg>
        <pc:spChg chg="add del mod">
          <ac:chgData name="Yair Reichman" userId="f160197b-0576-47e4-b634-524742871686" providerId="ADAL" clId="{8EAEE796-0E5D-4D9D-94DF-38CD04999E27}" dt="2022-05-11T14:28:42.070" v="271"/>
          <ac:spMkLst>
            <pc:docMk/>
            <pc:sldMk cId="605714358" sldId="256"/>
            <ac:spMk id="17" creationId="{5A173859-9F3D-0130-414D-E994B4FBA502}"/>
          </ac:spMkLst>
        </pc:spChg>
        <pc:spChg chg="add del mod">
          <ac:chgData name="Yair Reichman" userId="f160197b-0576-47e4-b634-524742871686" providerId="ADAL" clId="{8EAEE796-0E5D-4D9D-94DF-38CD04999E27}" dt="2022-05-11T14:28:42.070" v="271"/>
          <ac:spMkLst>
            <pc:docMk/>
            <pc:sldMk cId="605714358" sldId="256"/>
            <ac:spMk id="20" creationId="{994408BD-3F3A-DB4E-E660-CBCF5EE790F4}"/>
          </ac:spMkLst>
        </pc:spChg>
        <pc:spChg chg="add del mod">
          <ac:chgData name="Yair Reichman" userId="f160197b-0576-47e4-b634-524742871686" providerId="ADAL" clId="{8EAEE796-0E5D-4D9D-94DF-38CD04999E27}" dt="2022-05-11T14:28:42.070" v="271"/>
          <ac:spMkLst>
            <pc:docMk/>
            <pc:sldMk cId="605714358" sldId="256"/>
            <ac:spMk id="21" creationId="{D3F3C496-2DE7-55B2-EB76-097B9DE57930}"/>
          </ac:spMkLst>
        </pc:spChg>
        <pc:spChg chg="add del mod">
          <ac:chgData name="Yair Reichman" userId="f160197b-0576-47e4-b634-524742871686" providerId="ADAL" clId="{8EAEE796-0E5D-4D9D-94DF-38CD04999E27}" dt="2022-05-11T14:28:42.070" v="271"/>
          <ac:spMkLst>
            <pc:docMk/>
            <pc:sldMk cId="605714358" sldId="256"/>
            <ac:spMk id="22" creationId="{099990C8-6BA3-3789-1619-548DC0B83421}"/>
          </ac:spMkLst>
        </pc:spChg>
        <pc:spChg chg="add mod">
          <ac:chgData name="Yair Reichman" userId="f160197b-0576-47e4-b634-524742871686" providerId="ADAL" clId="{8EAEE796-0E5D-4D9D-94DF-38CD04999E27}" dt="2022-05-11T14:31:28.819" v="498" actId="1076"/>
          <ac:spMkLst>
            <pc:docMk/>
            <pc:sldMk cId="605714358" sldId="256"/>
            <ac:spMk id="23" creationId="{188F0955-5CFD-FA53-B6B4-DB0969B32377}"/>
          </ac:spMkLst>
        </pc:spChg>
        <pc:grpChg chg="add del mod">
          <ac:chgData name="Yair Reichman" userId="f160197b-0576-47e4-b634-524742871686" providerId="ADAL" clId="{8EAEE796-0E5D-4D9D-94DF-38CD04999E27}" dt="2022-05-11T14:28:38.065" v="269" actId="165"/>
          <ac:grpSpMkLst>
            <pc:docMk/>
            <pc:sldMk cId="605714358" sldId="256"/>
            <ac:grpSpMk id="13" creationId="{4E256CC4-D9E5-D92A-9CCE-EB68CFF3F6F9}"/>
          </ac:grpSpMkLst>
        </pc:grpChg>
        <pc:grpChg chg="add mod">
          <ac:chgData name="Yair Reichman" userId="f160197b-0576-47e4-b634-524742871686" providerId="ADAL" clId="{8EAEE796-0E5D-4D9D-94DF-38CD04999E27}" dt="2022-05-11T14:48:29.020" v="550" actId="1076"/>
          <ac:grpSpMkLst>
            <pc:docMk/>
            <pc:sldMk cId="605714358" sldId="256"/>
            <ac:grpSpMk id="24" creationId="{30C0BB83-801F-5D38-B336-704A6DB454B7}"/>
          </ac:grpSpMkLst>
        </pc:grpChg>
        <pc:graphicFrameChg chg="add del mod modGraphic">
          <ac:chgData name="Yair Reichman" userId="f160197b-0576-47e4-b634-524742871686" providerId="ADAL" clId="{8EAEE796-0E5D-4D9D-94DF-38CD04999E27}" dt="2022-05-11T14:22:28.906" v="23" actId="478"/>
          <ac:graphicFrameMkLst>
            <pc:docMk/>
            <pc:sldMk cId="605714358" sldId="256"/>
            <ac:graphicFrameMk id="4" creationId="{CFFF5154-C6E4-AC67-3313-C6EA4C0FFF5E}"/>
          </ac:graphicFrameMkLst>
        </pc:graphicFrameChg>
        <pc:picChg chg="add mod topLvl">
          <ac:chgData name="Yair Reichman" userId="f160197b-0576-47e4-b634-524742871686" providerId="ADAL" clId="{8EAEE796-0E5D-4D9D-94DF-38CD04999E27}" dt="2022-05-11T14:28:55.606" v="273" actId="164"/>
          <ac:picMkLst>
            <pc:docMk/>
            <pc:sldMk cId="605714358" sldId="256"/>
            <ac:picMk id="7" creationId="{10FA5848-1581-A343-331E-FB76AA969778}"/>
          </ac:picMkLst>
        </pc:picChg>
        <pc:picChg chg="add mod topLvl">
          <ac:chgData name="Yair Reichman" userId="f160197b-0576-47e4-b634-524742871686" providerId="ADAL" clId="{8EAEE796-0E5D-4D9D-94DF-38CD04999E27}" dt="2022-05-11T14:48:32.284" v="551" actId="1076"/>
          <ac:picMkLst>
            <pc:docMk/>
            <pc:sldMk cId="605714358" sldId="256"/>
            <ac:picMk id="9" creationId="{3CFE68A1-4EB9-0A0D-EB5F-C1551AA6ADA1}"/>
          </ac:picMkLst>
        </pc:picChg>
        <pc:picChg chg="add del mod">
          <ac:chgData name="Yair Reichman" userId="f160197b-0576-47e4-b634-524742871686" providerId="ADAL" clId="{8EAEE796-0E5D-4D9D-94DF-38CD04999E27}" dt="2022-05-11T14:28:42.070" v="271"/>
          <ac:picMkLst>
            <pc:docMk/>
            <pc:sldMk cId="605714358" sldId="256"/>
            <ac:picMk id="18" creationId="{DC5892FD-B40E-D62F-2CA6-D0318024DF2D}"/>
          </ac:picMkLst>
        </pc:picChg>
        <pc:picChg chg="add del mod">
          <ac:chgData name="Yair Reichman" userId="f160197b-0576-47e4-b634-524742871686" providerId="ADAL" clId="{8EAEE796-0E5D-4D9D-94DF-38CD04999E27}" dt="2022-05-11T14:28:42.070" v="271"/>
          <ac:picMkLst>
            <pc:docMk/>
            <pc:sldMk cId="605714358" sldId="256"/>
            <ac:picMk id="19" creationId="{98EC060B-B32E-6DFC-C2D7-AFB46C0D8FA5}"/>
          </ac:picMkLst>
        </pc:picChg>
        <pc:picChg chg="add mod">
          <ac:chgData name="Yair Reichman" userId="f160197b-0576-47e4-b634-524742871686" providerId="ADAL" clId="{8EAEE796-0E5D-4D9D-94DF-38CD04999E27}" dt="2022-05-11T14:31:30.737" v="499" actId="1076"/>
          <ac:picMkLst>
            <pc:docMk/>
            <pc:sldMk cId="605714358" sldId="256"/>
            <ac:picMk id="26" creationId="{AEA7E17E-51E8-0D0E-EF52-9EB4264CA9F8}"/>
          </ac:picMkLst>
        </pc:picChg>
        <pc:picChg chg="add mod">
          <ac:chgData name="Yair Reichman" userId="f160197b-0576-47e4-b634-524742871686" providerId="ADAL" clId="{8EAEE796-0E5D-4D9D-94DF-38CD04999E27}" dt="2022-05-11T14:49:04.020" v="558" actId="1076"/>
          <ac:picMkLst>
            <pc:docMk/>
            <pc:sldMk cId="605714358" sldId="256"/>
            <ac:picMk id="32" creationId="{E83D54F7-5CDA-D6A3-5431-E35654419E12}"/>
          </ac:picMkLst>
        </pc:picChg>
        <pc:picChg chg="add del mod">
          <ac:chgData name="Yair Reichman" userId="f160197b-0576-47e4-b634-524742871686" providerId="ADAL" clId="{8EAEE796-0E5D-4D9D-94DF-38CD04999E27}" dt="2022-05-11T14:33:38.696" v="516" actId="478"/>
          <ac:picMkLst>
            <pc:docMk/>
            <pc:sldMk cId="605714358" sldId="256"/>
            <ac:picMk id="41" creationId="{1D5A68C7-19E7-20CC-DF46-834D461B8040}"/>
          </ac:picMkLst>
        </pc:picChg>
        <pc:picChg chg="add mod">
          <ac:chgData name="Yair Reichman" userId="f160197b-0576-47e4-b634-524742871686" providerId="ADAL" clId="{8EAEE796-0E5D-4D9D-94DF-38CD04999E27}" dt="2022-05-11T14:49:40.013" v="562" actId="1076"/>
          <ac:picMkLst>
            <pc:docMk/>
            <pc:sldMk cId="605714358" sldId="256"/>
            <ac:picMk id="43" creationId="{18478F3D-B665-AE76-9838-346411E0D1EF}"/>
          </ac:picMkLst>
        </pc:picChg>
        <pc:picChg chg="add mod">
          <ac:chgData name="Yair Reichman" userId="f160197b-0576-47e4-b634-524742871686" providerId="ADAL" clId="{8EAEE796-0E5D-4D9D-94DF-38CD04999E27}" dt="2022-05-11T14:49:46.794" v="565" actId="1035"/>
          <ac:picMkLst>
            <pc:docMk/>
            <pc:sldMk cId="605714358" sldId="256"/>
            <ac:picMk id="56" creationId="{73C40510-D6C1-5C27-B0B6-52C62D7B4AF5}"/>
          </ac:picMkLst>
        </pc:picChg>
        <pc:picChg chg="add mod">
          <ac:chgData name="Yair Reichman" userId="f160197b-0576-47e4-b634-524742871686" providerId="ADAL" clId="{8EAEE796-0E5D-4D9D-94DF-38CD04999E27}" dt="2022-05-11T14:49:45.034" v="564" actId="1076"/>
          <ac:picMkLst>
            <pc:docMk/>
            <pc:sldMk cId="605714358" sldId="256"/>
            <ac:picMk id="65" creationId="{3FF540AD-0725-B8A8-0586-991451C9403D}"/>
          </ac:picMkLst>
        </pc:picChg>
        <pc:cxnChg chg="add mod">
          <ac:chgData name="Yair Reichman" userId="f160197b-0576-47e4-b634-524742871686" providerId="ADAL" clId="{8EAEE796-0E5D-4D9D-94DF-38CD04999E27}" dt="2022-05-11T14:49:04.020" v="558" actId="1076"/>
          <ac:cxnSpMkLst>
            <pc:docMk/>
            <pc:sldMk cId="605714358" sldId="256"/>
            <ac:cxnSpMk id="28" creationId="{22949CC1-9097-CD19-26A7-8D86883418A5}"/>
          </ac:cxnSpMkLst>
        </pc:cxnChg>
        <pc:cxnChg chg="add mod">
          <ac:chgData name="Yair Reichman" userId="f160197b-0576-47e4-b634-524742871686" providerId="ADAL" clId="{8EAEE796-0E5D-4D9D-94DF-38CD04999E27}" dt="2022-05-11T14:49:40.013" v="562" actId="1076"/>
          <ac:cxnSpMkLst>
            <pc:docMk/>
            <pc:sldMk cId="605714358" sldId="256"/>
            <ac:cxnSpMk id="30" creationId="{7EAA37CB-EA5A-5319-7BA3-08866FD8F44A}"/>
          </ac:cxnSpMkLst>
        </pc:cxnChg>
        <pc:cxnChg chg="add del mod">
          <ac:chgData name="Yair Reichman" userId="f160197b-0576-47e4-b634-524742871686" providerId="ADAL" clId="{8EAEE796-0E5D-4D9D-94DF-38CD04999E27}" dt="2022-05-11T14:33:41.739" v="517" actId="478"/>
          <ac:cxnSpMkLst>
            <pc:docMk/>
            <pc:sldMk cId="605714358" sldId="256"/>
            <ac:cxnSpMk id="39" creationId="{96754BFF-BA28-1F40-48F1-49BF8854E612}"/>
          </ac:cxnSpMkLst>
        </pc:cxnChg>
        <pc:cxnChg chg="add mod">
          <ac:chgData name="Yair Reichman" userId="f160197b-0576-47e4-b634-524742871686" providerId="ADAL" clId="{8EAEE796-0E5D-4D9D-94DF-38CD04999E27}" dt="2022-05-11T14:49:46.794" v="565" actId="1035"/>
          <ac:cxnSpMkLst>
            <pc:docMk/>
            <pc:sldMk cId="605714358" sldId="256"/>
            <ac:cxnSpMk id="60" creationId="{D6EA7590-AF52-23B8-C8F2-E5B3BF503E45}"/>
          </ac:cxnSpMkLst>
        </pc:cxnChg>
        <pc:cxnChg chg="add">
          <ac:chgData name="Yair Reichman" userId="f160197b-0576-47e4-b634-524742871686" providerId="ADAL" clId="{8EAEE796-0E5D-4D9D-94DF-38CD04999E27}" dt="2022-05-11T14:49:55.643" v="566" actId="11529"/>
          <ac:cxnSpMkLst>
            <pc:docMk/>
            <pc:sldMk cId="605714358" sldId="256"/>
            <ac:cxnSpMk id="67" creationId="{EBE78887-F258-FAD4-C20B-9495C99C6CAB}"/>
          </ac:cxnSpMkLst>
        </pc:cxnChg>
      </pc:sldChg>
      <pc:sldChg chg="addSp delSp modSp add mod">
        <pc:chgData name="Yair Reichman" userId="f160197b-0576-47e4-b634-524742871686" providerId="ADAL" clId="{8EAEE796-0E5D-4D9D-94DF-38CD04999E27}" dt="2022-05-15T08:12:40.940" v="2961" actId="478"/>
        <pc:sldMkLst>
          <pc:docMk/>
          <pc:sldMk cId="3264273347" sldId="257"/>
        </pc:sldMkLst>
        <pc:spChg chg="add mod topLvl">
          <ac:chgData name="Yair Reichman" userId="f160197b-0576-47e4-b634-524742871686" providerId="ADAL" clId="{8EAEE796-0E5D-4D9D-94DF-38CD04999E27}" dt="2022-05-11T14:51:08.091" v="630" actId="164"/>
          <ac:spMkLst>
            <pc:docMk/>
            <pc:sldMk cId="3264273347" sldId="257"/>
            <ac:spMk id="2" creationId="{B85513B0-2365-4238-635F-07FB5C26AD9E}"/>
          </ac:spMkLst>
        </pc:spChg>
        <pc:spChg chg="del">
          <ac:chgData name="Yair Reichman" userId="f160197b-0576-47e4-b634-524742871686" providerId="ADAL" clId="{8EAEE796-0E5D-4D9D-94DF-38CD04999E27}" dt="2022-05-11T14:35:01.376" v="527" actId="478"/>
          <ac:spMkLst>
            <pc:docMk/>
            <pc:sldMk cId="3264273347" sldId="257"/>
            <ac:spMk id="14" creationId="{B81D556E-382E-858A-3B36-3667A24588F9}"/>
          </ac:spMkLst>
        </pc:spChg>
        <pc:spChg chg="add mod">
          <ac:chgData name="Yair Reichman" userId="f160197b-0576-47e4-b634-524742871686" providerId="ADAL" clId="{8EAEE796-0E5D-4D9D-94DF-38CD04999E27}" dt="2022-05-11T14:36:11.013" v="544" actId="164"/>
          <ac:spMkLst>
            <pc:docMk/>
            <pc:sldMk cId="3264273347" sldId="257"/>
            <ac:spMk id="17" creationId="{F373C7B7-A1AA-DC90-8557-24CCD157A3E3}"/>
          </ac:spMkLst>
        </pc:spChg>
        <pc:spChg chg="mod topLvl">
          <ac:chgData name="Yair Reichman" userId="f160197b-0576-47e4-b634-524742871686" providerId="ADAL" clId="{8EAEE796-0E5D-4D9D-94DF-38CD04999E27}" dt="2022-05-11T14:50:09.481" v="569" actId="478"/>
          <ac:spMkLst>
            <pc:docMk/>
            <pc:sldMk cId="3264273347" sldId="257"/>
            <ac:spMk id="22" creationId="{1EFE834C-2A3D-F13B-B189-EC8EDB87FEC4}"/>
          </ac:spMkLst>
        </pc:spChg>
        <pc:spChg chg="mod">
          <ac:chgData name="Yair Reichman" userId="f160197b-0576-47e4-b634-524742871686" providerId="ADAL" clId="{8EAEE796-0E5D-4D9D-94DF-38CD04999E27}" dt="2022-05-11T14:35:06.467" v="529" actId="1076"/>
          <ac:spMkLst>
            <pc:docMk/>
            <pc:sldMk cId="3264273347" sldId="257"/>
            <ac:spMk id="23" creationId="{188F0955-5CFD-FA53-B6B4-DB0969B32377}"/>
          </ac:spMkLst>
        </pc:spChg>
        <pc:spChg chg="add mod">
          <ac:chgData name="Yair Reichman" userId="f160197b-0576-47e4-b634-524742871686" providerId="ADAL" clId="{8EAEE796-0E5D-4D9D-94DF-38CD04999E27}" dt="2022-05-11T14:51:20.760" v="633" actId="164"/>
          <ac:spMkLst>
            <pc:docMk/>
            <pc:sldMk cId="3264273347" sldId="257"/>
            <ac:spMk id="27" creationId="{96C4D682-21B7-AF8F-A054-674645BCEC02}"/>
          </ac:spMkLst>
        </pc:spChg>
        <pc:spChg chg="add mod ord">
          <ac:chgData name="Yair Reichman" userId="f160197b-0576-47e4-b634-524742871686" providerId="ADAL" clId="{8EAEE796-0E5D-4D9D-94DF-38CD04999E27}" dt="2022-05-11T14:52:12.215" v="651" actId="164"/>
          <ac:spMkLst>
            <pc:docMk/>
            <pc:sldMk cId="3264273347" sldId="257"/>
            <ac:spMk id="29" creationId="{9FD393F9-62A8-D832-AA61-C25101CF7E41}"/>
          </ac:spMkLst>
        </pc:spChg>
        <pc:spChg chg="add del mod">
          <ac:chgData name="Yair Reichman" userId="f160197b-0576-47e4-b634-524742871686" providerId="ADAL" clId="{8EAEE796-0E5D-4D9D-94DF-38CD04999E27}" dt="2022-05-15T08:12:40.940" v="2961" actId="478"/>
          <ac:spMkLst>
            <pc:docMk/>
            <pc:sldMk cId="3264273347" sldId="257"/>
            <ac:spMk id="33" creationId="{68B26011-B86E-5A31-0807-2D4B2AB367DB}"/>
          </ac:spMkLst>
        </pc:spChg>
        <pc:spChg chg="add mod">
          <ac:chgData name="Yair Reichman" userId="f160197b-0576-47e4-b634-524742871686" providerId="ADAL" clId="{8EAEE796-0E5D-4D9D-94DF-38CD04999E27}" dt="2022-05-11T15:34:45.451" v="2111" actId="1036"/>
          <ac:spMkLst>
            <pc:docMk/>
            <pc:sldMk cId="3264273347" sldId="257"/>
            <ac:spMk id="35" creationId="{942328CA-C33A-1A34-9D7E-2E6127F5717C}"/>
          </ac:spMkLst>
        </pc:spChg>
        <pc:spChg chg="mod">
          <ac:chgData name="Yair Reichman" userId="f160197b-0576-47e4-b634-524742871686" providerId="ADAL" clId="{8EAEE796-0E5D-4D9D-94DF-38CD04999E27}" dt="2022-05-11T15:24:13.213" v="1901"/>
          <ac:spMkLst>
            <pc:docMk/>
            <pc:sldMk cId="3264273347" sldId="257"/>
            <ac:spMk id="41" creationId="{6CED658D-013C-DB4B-CCAE-0FAB3D38C7BB}"/>
          </ac:spMkLst>
        </pc:spChg>
        <pc:spChg chg="add mod">
          <ac:chgData name="Yair Reichman" userId="f160197b-0576-47e4-b634-524742871686" providerId="ADAL" clId="{8EAEE796-0E5D-4D9D-94DF-38CD04999E27}" dt="2022-05-11T15:33:47.441" v="2055" actId="1036"/>
          <ac:spMkLst>
            <pc:docMk/>
            <pc:sldMk cId="3264273347" sldId="257"/>
            <ac:spMk id="44" creationId="{3C91A484-8AAC-0D00-3CF7-9544038E0B2E}"/>
          </ac:spMkLst>
        </pc:spChg>
        <pc:spChg chg="mod">
          <ac:chgData name="Yair Reichman" userId="f160197b-0576-47e4-b634-524742871686" providerId="ADAL" clId="{8EAEE796-0E5D-4D9D-94DF-38CD04999E27}" dt="2022-05-11T15:28:43.506" v="1996"/>
          <ac:spMkLst>
            <pc:docMk/>
            <pc:sldMk cId="3264273347" sldId="257"/>
            <ac:spMk id="52" creationId="{75060A94-CA1C-4D77-3CD1-2B7E01C42610}"/>
          </ac:spMkLst>
        </pc:spChg>
        <pc:spChg chg="add mod">
          <ac:chgData name="Yair Reichman" userId="f160197b-0576-47e4-b634-524742871686" providerId="ADAL" clId="{8EAEE796-0E5D-4D9D-94DF-38CD04999E27}" dt="2022-05-11T15:34:21.525" v="2065" actId="14100"/>
          <ac:spMkLst>
            <pc:docMk/>
            <pc:sldMk cId="3264273347" sldId="257"/>
            <ac:spMk id="54" creationId="{49B75CA7-891A-C1E3-620C-29005B89EEF7}"/>
          </ac:spMkLst>
        </pc:spChg>
        <pc:spChg chg="add mod">
          <ac:chgData name="Yair Reichman" userId="f160197b-0576-47e4-b634-524742871686" providerId="ADAL" clId="{8EAEE796-0E5D-4D9D-94DF-38CD04999E27}" dt="2022-05-12T14:47:41.237" v="2867" actId="1076"/>
          <ac:spMkLst>
            <pc:docMk/>
            <pc:sldMk cId="3264273347" sldId="257"/>
            <ac:spMk id="56" creationId="{53866CD8-C2FC-F562-8ED8-305E5DE94F9B}"/>
          </ac:spMkLst>
        </pc:spChg>
        <pc:spChg chg="add">
          <ac:chgData name="Yair Reichman" userId="f160197b-0576-47e4-b634-524742871686" providerId="ADAL" clId="{8EAEE796-0E5D-4D9D-94DF-38CD04999E27}" dt="2022-05-11T15:34:33.761" v="2066" actId="11529"/>
          <ac:spMkLst>
            <pc:docMk/>
            <pc:sldMk cId="3264273347" sldId="257"/>
            <ac:spMk id="74" creationId="{64AEE829-AF2B-7EF1-649E-60C0F8621D2B}"/>
          </ac:spMkLst>
        </pc:spChg>
        <pc:spChg chg="add mod">
          <ac:chgData name="Yair Reichman" userId="f160197b-0576-47e4-b634-524742871686" providerId="ADAL" clId="{8EAEE796-0E5D-4D9D-94DF-38CD04999E27}" dt="2022-05-11T15:34:53.603" v="2113" actId="571"/>
          <ac:spMkLst>
            <pc:docMk/>
            <pc:sldMk cId="3264273347" sldId="257"/>
            <ac:spMk id="75" creationId="{29D5ED18-C2E8-2945-0F09-572210BF1B51}"/>
          </ac:spMkLst>
        </pc:spChg>
        <pc:spChg chg="mod">
          <ac:chgData name="Yair Reichman" userId="f160197b-0576-47e4-b634-524742871686" providerId="ADAL" clId="{8EAEE796-0E5D-4D9D-94DF-38CD04999E27}" dt="2022-05-11T15:35:04.332" v="2115" actId="571"/>
          <ac:spMkLst>
            <pc:docMk/>
            <pc:sldMk cId="3264273347" sldId="257"/>
            <ac:spMk id="78" creationId="{CEB1A6B9-660A-EB56-64AD-7302B95093D8}"/>
          </ac:spMkLst>
        </pc:spChg>
        <pc:spChg chg="add mod">
          <ac:chgData name="Yair Reichman" userId="f160197b-0576-47e4-b634-524742871686" providerId="ADAL" clId="{8EAEE796-0E5D-4D9D-94DF-38CD04999E27}" dt="2022-05-11T15:39:42.706" v="2382" actId="1076"/>
          <ac:spMkLst>
            <pc:docMk/>
            <pc:sldMk cId="3264273347" sldId="257"/>
            <ac:spMk id="79" creationId="{BAF6B59C-872E-61CE-E087-7241781DA5E3}"/>
          </ac:spMkLst>
        </pc:spChg>
        <pc:spChg chg="add mod">
          <ac:chgData name="Yair Reichman" userId="f160197b-0576-47e4-b634-524742871686" providerId="ADAL" clId="{8EAEE796-0E5D-4D9D-94DF-38CD04999E27}" dt="2022-05-11T15:40:24.451" v="2383" actId="20577"/>
          <ac:spMkLst>
            <pc:docMk/>
            <pc:sldMk cId="3264273347" sldId="257"/>
            <ac:spMk id="82" creationId="{902A020A-260E-F3D6-87D6-9938A97DD190}"/>
          </ac:spMkLst>
        </pc:spChg>
        <pc:grpChg chg="add mod">
          <ac:chgData name="Yair Reichman" userId="f160197b-0576-47e4-b634-524742871686" providerId="ADAL" clId="{8EAEE796-0E5D-4D9D-94DF-38CD04999E27}" dt="2022-05-11T14:51:34.074" v="637" actId="1076"/>
          <ac:grpSpMkLst>
            <pc:docMk/>
            <pc:sldMk cId="3264273347" sldId="257"/>
            <ac:grpSpMk id="3" creationId="{F1E3E326-A108-3F86-CF09-46C356E5E8E7}"/>
          </ac:grpSpMkLst>
        </pc:grpChg>
        <pc:grpChg chg="add del mod">
          <ac:chgData name="Yair Reichman" userId="f160197b-0576-47e4-b634-524742871686" providerId="ADAL" clId="{8EAEE796-0E5D-4D9D-94DF-38CD04999E27}" dt="2022-05-11T14:50:39.904" v="622" actId="165"/>
          <ac:grpSpMkLst>
            <pc:docMk/>
            <pc:sldMk cId="3264273347" sldId="257"/>
            <ac:grpSpMk id="4" creationId="{DAC6E1FD-4DA9-0C46-DAED-2CB009FB5D55}"/>
          </ac:grpSpMkLst>
        </pc:grpChg>
        <pc:grpChg chg="add mod">
          <ac:chgData name="Yair Reichman" userId="f160197b-0576-47e4-b634-524742871686" providerId="ADAL" clId="{8EAEE796-0E5D-4D9D-94DF-38CD04999E27}" dt="2022-05-11T14:51:08.091" v="630" actId="164"/>
          <ac:grpSpMkLst>
            <pc:docMk/>
            <pc:sldMk cId="3264273347" sldId="257"/>
            <ac:grpSpMk id="6" creationId="{F740B671-35D7-28F9-CEF5-A4A67B503161}"/>
          </ac:grpSpMkLst>
        </pc:grpChg>
        <pc:grpChg chg="add mod">
          <ac:chgData name="Yair Reichman" userId="f160197b-0576-47e4-b634-524742871686" providerId="ADAL" clId="{8EAEE796-0E5D-4D9D-94DF-38CD04999E27}" dt="2022-05-11T14:51:32.689" v="636" actId="1076"/>
          <ac:grpSpMkLst>
            <pc:docMk/>
            <pc:sldMk cId="3264273347" sldId="257"/>
            <ac:grpSpMk id="8" creationId="{7041E19A-0596-08D4-160C-DDD80A8CC7AA}"/>
          </ac:grpSpMkLst>
        </pc:grpChg>
        <pc:grpChg chg="add mod">
          <ac:chgData name="Yair Reichman" userId="f160197b-0576-47e4-b634-524742871686" providerId="ADAL" clId="{8EAEE796-0E5D-4D9D-94DF-38CD04999E27}" dt="2022-05-11T14:52:12.215" v="651" actId="164"/>
          <ac:grpSpMkLst>
            <pc:docMk/>
            <pc:sldMk cId="3264273347" sldId="257"/>
            <ac:grpSpMk id="13" creationId="{21D23250-38C9-804C-B2E4-14C5BB2C8591}"/>
          </ac:grpSpMkLst>
        </pc:grpChg>
        <pc:grpChg chg="add del mod">
          <ac:chgData name="Yair Reichman" userId="f160197b-0576-47e4-b634-524742871686" providerId="ADAL" clId="{8EAEE796-0E5D-4D9D-94DF-38CD04999E27}" dt="2022-05-11T14:50:09.481" v="569" actId="478"/>
          <ac:grpSpMkLst>
            <pc:docMk/>
            <pc:sldMk cId="3264273347" sldId="257"/>
            <ac:grpSpMk id="20" creationId="{1939F4E7-421C-FAA3-7130-3A76014E56E6}"/>
          </ac:grpSpMkLst>
        </pc:grpChg>
        <pc:grpChg chg="del">
          <ac:chgData name="Yair Reichman" userId="f160197b-0576-47e4-b634-524742871686" providerId="ADAL" clId="{8EAEE796-0E5D-4D9D-94DF-38CD04999E27}" dt="2022-05-11T14:35:00.585" v="526" actId="478"/>
          <ac:grpSpMkLst>
            <pc:docMk/>
            <pc:sldMk cId="3264273347" sldId="257"/>
            <ac:grpSpMk id="24" creationId="{30C0BB83-801F-5D38-B336-704A6DB454B7}"/>
          </ac:grpSpMkLst>
        </pc:grpChg>
        <pc:grpChg chg="add mod">
          <ac:chgData name="Yair Reichman" userId="f160197b-0576-47e4-b634-524742871686" providerId="ADAL" clId="{8EAEE796-0E5D-4D9D-94DF-38CD04999E27}" dt="2022-05-11T15:33:55.692" v="2058" actId="1076"/>
          <ac:grpSpMkLst>
            <pc:docMk/>
            <pc:sldMk cId="3264273347" sldId="257"/>
            <ac:grpSpMk id="39" creationId="{CB75271C-C303-9C26-AB0B-2336591B1368}"/>
          </ac:grpSpMkLst>
        </pc:grpChg>
        <pc:grpChg chg="add mod">
          <ac:chgData name="Yair Reichman" userId="f160197b-0576-47e4-b634-524742871686" providerId="ADAL" clId="{8EAEE796-0E5D-4D9D-94DF-38CD04999E27}" dt="2022-05-11T15:31:32.689" v="2026" actId="1076"/>
          <ac:grpSpMkLst>
            <pc:docMk/>
            <pc:sldMk cId="3264273347" sldId="257"/>
            <ac:grpSpMk id="50" creationId="{D7BF9CDF-B430-ADAA-2931-28F73E7DCFE3}"/>
          </ac:grpSpMkLst>
        </pc:grpChg>
        <pc:grpChg chg="add mod">
          <ac:chgData name="Yair Reichman" userId="f160197b-0576-47e4-b634-524742871686" providerId="ADAL" clId="{8EAEE796-0E5D-4D9D-94DF-38CD04999E27}" dt="2022-05-11T15:35:04.332" v="2115" actId="571"/>
          <ac:grpSpMkLst>
            <pc:docMk/>
            <pc:sldMk cId="3264273347" sldId="257"/>
            <ac:grpSpMk id="76" creationId="{84C462AB-9045-9C53-979B-8F8AAD0B94DC}"/>
          </ac:grpSpMkLst>
        </pc:grpChg>
        <pc:picChg chg="add mod">
          <ac:chgData name="Yair Reichman" userId="f160197b-0576-47e4-b634-524742871686" providerId="ADAL" clId="{8EAEE796-0E5D-4D9D-94DF-38CD04999E27}" dt="2022-05-11T15:34:45.451" v="2111" actId="1036"/>
          <ac:picMkLst>
            <pc:docMk/>
            <pc:sldMk cId="3264273347" sldId="257"/>
            <ac:picMk id="16" creationId="{87479197-EE34-69E2-D790-E5974B91695E}"/>
          </ac:picMkLst>
        </pc:picChg>
        <pc:picChg chg="del mod topLvl">
          <ac:chgData name="Yair Reichman" userId="f160197b-0576-47e4-b634-524742871686" providerId="ADAL" clId="{8EAEE796-0E5D-4D9D-94DF-38CD04999E27}" dt="2022-05-11T14:50:09.481" v="569" actId="478"/>
          <ac:picMkLst>
            <pc:docMk/>
            <pc:sldMk cId="3264273347" sldId="257"/>
            <ac:picMk id="21" creationId="{D95C1E99-2BE7-1F98-2013-4B46103C21B0}"/>
          </ac:picMkLst>
        </pc:picChg>
        <pc:picChg chg="add mod">
          <ac:chgData name="Yair Reichman" userId="f160197b-0576-47e4-b634-524742871686" providerId="ADAL" clId="{8EAEE796-0E5D-4D9D-94DF-38CD04999E27}" dt="2022-05-11T14:51:20.760" v="633" actId="164"/>
          <ac:picMkLst>
            <pc:docMk/>
            <pc:sldMk cId="3264273347" sldId="257"/>
            <ac:picMk id="25" creationId="{47156238-A83D-9527-607E-2CEF33C2BEA2}"/>
          </ac:picMkLst>
        </pc:picChg>
        <pc:picChg chg="del">
          <ac:chgData name="Yair Reichman" userId="f160197b-0576-47e4-b634-524742871686" providerId="ADAL" clId="{8EAEE796-0E5D-4D9D-94DF-38CD04999E27}" dt="2022-05-11T14:35:02.217" v="528" actId="478"/>
          <ac:picMkLst>
            <pc:docMk/>
            <pc:sldMk cId="3264273347" sldId="257"/>
            <ac:picMk id="26" creationId="{AEA7E17E-51E8-0D0E-EF52-9EB4264CA9F8}"/>
          </ac:picMkLst>
        </pc:picChg>
        <pc:picChg chg="add mod">
          <ac:chgData name="Yair Reichman" userId="f160197b-0576-47e4-b634-524742871686" providerId="ADAL" clId="{8EAEE796-0E5D-4D9D-94DF-38CD04999E27}" dt="2022-05-11T14:52:12.215" v="651" actId="164"/>
          <ac:picMkLst>
            <pc:docMk/>
            <pc:sldMk cId="3264273347" sldId="257"/>
            <ac:picMk id="31" creationId="{04B4154F-A0E3-62C8-CDE4-3B481E2DAD26}"/>
          </ac:picMkLst>
        </pc:picChg>
        <pc:picChg chg="mod topLvl">
          <ac:chgData name="Yair Reichman" userId="f160197b-0576-47e4-b634-524742871686" providerId="ADAL" clId="{8EAEE796-0E5D-4D9D-94DF-38CD04999E27}" dt="2022-05-11T14:51:08.091" v="630" actId="164"/>
          <ac:picMkLst>
            <pc:docMk/>
            <pc:sldMk cId="3264273347" sldId="257"/>
            <ac:picMk id="32" creationId="{E83D54F7-5CDA-D6A3-5431-E35654419E12}"/>
          </ac:picMkLst>
        </pc:picChg>
        <pc:picChg chg="add mod">
          <ac:chgData name="Yair Reichman" userId="f160197b-0576-47e4-b634-524742871686" providerId="ADAL" clId="{8EAEE796-0E5D-4D9D-94DF-38CD04999E27}" dt="2022-05-11T15:33:47.441" v="2055" actId="1036"/>
          <ac:picMkLst>
            <pc:docMk/>
            <pc:sldMk cId="3264273347" sldId="257"/>
            <ac:picMk id="37" creationId="{60C2B64E-6DBA-528D-281D-A44640DFA54E}"/>
          </ac:picMkLst>
        </pc:picChg>
        <pc:picChg chg="mod">
          <ac:chgData name="Yair Reichman" userId="f160197b-0576-47e4-b634-524742871686" providerId="ADAL" clId="{8EAEE796-0E5D-4D9D-94DF-38CD04999E27}" dt="2022-05-11T15:24:13.213" v="1901"/>
          <ac:picMkLst>
            <pc:docMk/>
            <pc:sldMk cId="3264273347" sldId="257"/>
            <ac:picMk id="40" creationId="{46479E88-4CC1-23AE-5D4F-208A2833D809}"/>
          </ac:picMkLst>
        </pc:picChg>
        <pc:picChg chg="mod">
          <ac:chgData name="Yair Reichman" userId="f160197b-0576-47e4-b634-524742871686" providerId="ADAL" clId="{8EAEE796-0E5D-4D9D-94DF-38CD04999E27}" dt="2022-05-11T14:36:11.013" v="544" actId="164"/>
          <ac:picMkLst>
            <pc:docMk/>
            <pc:sldMk cId="3264273347" sldId="257"/>
            <ac:picMk id="43" creationId="{18478F3D-B665-AE76-9838-346411E0D1EF}"/>
          </ac:picMkLst>
        </pc:picChg>
        <pc:picChg chg="add del">
          <ac:chgData name="Yair Reichman" userId="f160197b-0576-47e4-b634-524742871686" providerId="ADAL" clId="{8EAEE796-0E5D-4D9D-94DF-38CD04999E27}" dt="2022-05-11T15:28:40.741" v="1995" actId="22"/>
          <ac:picMkLst>
            <pc:docMk/>
            <pc:sldMk cId="3264273347" sldId="257"/>
            <ac:picMk id="49" creationId="{DBD35F3D-072E-0A82-05D6-205C3CCBD768}"/>
          </ac:picMkLst>
        </pc:picChg>
        <pc:picChg chg="mod">
          <ac:chgData name="Yair Reichman" userId="f160197b-0576-47e4-b634-524742871686" providerId="ADAL" clId="{8EAEE796-0E5D-4D9D-94DF-38CD04999E27}" dt="2022-05-11T15:28:43.506" v="1996"/>
          <ac:picMkLst>
            <pc:docMk/>
            <pc:sldMk cId="3264273347" sldId="257"/>
            <ac:picMk id="51" creationId="{EEB0251C-3064-F3A1-581B-E5FE9DC4F8E3}"/>
          </ac:picMkLst>
        </pc:picChg>
        <pc:picChg chg="add mod">
          <ac:chgData name="Yair Reichman" userId="f160197b-0576-47e4-b634-524742871686" providerId="ADAL" clId="{8EAEE796-0E5D-4D9D-94DF-38CD04999E27}" dt="2022-05-11T15:30:47.850" v="2022" actId="1076"/>
          <ac:picMkLst>
            <pc:docMk/>
            <pc:sldMk cId="3264273347" sldId="257"/>
            <ac:picMk id="58" creationId="{21DE55A4-0B00-7912-791F-E4D85D776FD0}"/>
          </ac:picMkLst>
        </pc:picChg>
        <pc:picChg chg="add mod">
          <ac:chgData name="Yair Reichman" userId="f160197b-0576-47e4-b634-524742871686" providerId="ADAL" clId="{8EAEE796-0E5D-4D9D-94DF-38CD04999E27}" dt="2022-05-11T15:35:13.541" v="2117" actId="1076"/>
          <ac:picMkLst>
            <pc:docMk/>
            <pc:sldMk cId="3264273347" sldId="257"/>
            <ac:picMk id="69" creationId="{0CCFE25F-FF77-DB7B-0473-8BBFAF605A46}"/>
          </ac:picMkLst>
        </pc:picChg>
        <pc:picChg chg="mod">
          <ac:chgData name="Yair Reichman" userId="f160197b-0576-47e4-b634-524742871686" providerId="ADAL" clId="{8EAEE796-0E5D-4D9D-94DF-38CD04999E27}" dt="2022-05-11T15:35:04.332" v="2115" actId="571"/>
          <ac:picMkLst>
            <pc:docMk/>
            <pc:sldMk cId="3264273347" sldId="257"/>
            <ac:picMk id="77" creationId="{299C3917-42B5-09C0-4CDE-EEB94B27809B}"/>
          </ac:picMkLst>
        </pc:picChg>
        <pc:cxnChg chg="add mod">
          <ac:chgData name="Yair Reichman" userId="f160197b-0576-47e4-b634-524742871686" providerId="ADAL" clId="{8EAEE796-0E5D-4D9D-94DF-38CD04999E27}" dt="2022-05-15T08:12:40.940" v="2961" actId="478"/>
          <ac:cxnSpMkLst>
            <pc:docMk/>
            <pc:sldMk cId="3264273347" sldId="257"/>
            <ac:cxnSpMk id="19" creationId="{F06C9CF2-ED09-5FB3-E49B-1884E4E98459}"/>
          </ac:cxnSpMkLst>
        </pc:cxnChg>
        <pc:cxnChg chg="del mod">
          <ac:chgData name="Yair Reichman" userId="f160197b-0576-47e4-b634-524742871686" providerId="ADAL" clId="{8EAEE796-0E5D-4D9D-94DF-38CD04999E27}" dt="2022-05-11T14:35:08.838" v="530" actId="478"/>
          <ac:cxnSpMkLst>
            <pc:docMk/>
            <pc:sldMk cId="3264273347" sldId="257"/>
            <ac:cxnSpMk id="28" creationId="{22949CC1-9097-CD19-26A7-8D86883418A5}"/>
          </ac:cxnSpMkLst>
        </pc:cxnChg>
        <pc:cxnChg chg="del mod">
          <ac:chgData name="Yair Reichman" userId="f160197b-0576-47e4-b634-524742871686" providerId="ADAL" clId="{8EAEE796-0E5D-4D9D-94DF-38CD04999E27}" dt="2022-05-11T14:35:09.873" v="531" actId="478"/>
          <ac:cxnSpMkLst>
            <pc:docMk/>
            <pc:sldMk cId="3264273347" sldId="257"/>
            <ac:cxnSpMk id="30" creationId="{7EAA37CB-EA5A-5319-7BA3-08866FD8F44A}"/>
          </ac:cxnSpMkLst>
        </pc:cxnChg>
        <pc:cxnChg chg="add mod">
          <ac:chgData name="Yair Reichman" userId="f160197b-0576-47e4-b634-524742871686" providerId="ADAL" clId="{8EAEE796-0E5D-4D9D-94DF-38CD04999E27}" dt="2022-05-11T15:33:55.692" v="2058" actId="1076"/>
          <ac:cxnSpMkLst>
            <pc:docMk/>
            <pc:sldMk cId="3264273347" sldId="257"/>
            <ac:cxnSpMk id="42" creationId="{CE1D6F21-C7BA-77F2-FEB0-17AD6BFE9E63}"/>
          </ac:cxnSpMkLst>
        </pc:cxnChg>
        <pc:cxnChg chg="add mod">
          <ac:chgData name="Yair Reichman" userId="f160197b-0576-47e4-b634-524742871686" providerId="ADAL" clId="{8EAEE796-0E5D-4D9D-94DF-38CD04999E27}" dt="2022-05-11T15:31:32.689" v="2026" actId="1076"/>
          <ac:cxnSpMkLst>
            <pc:docMk/>
            <pc:sldMk cId="3264273347" sldId="257"/>
            <ac:cxnSpMk id="62" creationId="{1B1676E6-12C6-3A08-EF8B-D5BF8D658042}"/>
          </ac:cxnSpMkLst>
        </pc:cxnChg>
        <pc:cxnChg chg="add">
          <ac:chgData name="Yair Reichman" userId="f160197b-0576-47e4-b634-524742871686" providerId="ADAL" clId="{8EAEE796-0E5D-4D9D-94DF-38CD04999E27}" dt="2022-05-11T15:35:19.803" v="2118" actId="11529"/>
          <ac:cxnSpMkLst>
            <pc:docMk/>
            <pc:sldMk cId="3264273347" sldId="257"/>
            <ac:cxnSpMk id="81" creationId="{CBC1DB61-E25B-4478-08F6-55ACD9C21D19}"/>
          </ac:cxnSpMkLst>
        </pc:cxnChg>
      </pc:sldChg>
      <pc:sldChg chg="addSp delSp modSp new mod">
        <pc:chgData name="Yair Reichman" userId="f160197b-0576-47e4-b634-524742871686" providerId="ADAL" clId="{8EAEE796-0E5D-4D9D-94DF-38CD04999E27}" dt="2022-05-15T08:40:27.641" v="4584" actId="113"/>
        <pc:sldMkLst>
          <pc:docMk/>
          <pc:sldMk cId="4000388772" sldId="258"/>
        </pc:sldMkLst>
        <pc:spChg chg="del">
          <ac:chgData name="Yair Reichman" userId="f160197b-0576-47e4-b634-524742871686" providerId="ADAL" clId="{8EAEE796-0E5D-4D9D-94DF-38CD04999E27}" dt="2022-05-11T15:01:09.960" v="654" actId="478"/>
          <ac:spMkLst>
            <pc:docMk/>
            <pc:sldMk cId="4000388772" sldId="258"/>
            <ac:spMk id="2" creationId="{59F4B0C3-D7BA-3377-8361-BF084834661E}"/>
          </ac:spMkLst>
        </pc:spChg>
        <pc:spChg chg="del">
          <ac:chgData name="Yair Reichman" userId="f160197b-0576-47e4-b634-524742871686" providerId="ADAL" clId="{8EAEE796-0E5D-4D9D-94DF-38CD04999E27}" dt="2022-05-11T15:01:07.524" v="653" actId="478"/>
          <ac:spMkLst>
            <pc:docMk/>
            <pc:sldMk cId="4000388772" sldId="258"/>
            <ac:spMk id="3" creationId="{A4830FAC-717A-4CD3-DCD7-65EC0444B8BE}"/>
          </ac:spMkLst>
        </pc:spChg>
        <pc:spChg chg="add mod">
          <ac:chgData name="Yair Reichman" userId="f160197b-0576-47e4-b634-524742871686" providerId="ADAL" clId="{8EAEE796-0E5D-4D9D-94DF-38CD04999E27}" dt="2022-05-15T08:19:38.020" v="3322" actId="1035"/>
          <ac:spMkLst>
            <pc:docMk/>
            <pc:sldMk cId="4000388772" sldId="258"/>
            <ac:spMk id="4" creationId="{B4722E19-D932-0AB4-7ED6-E3CB84B8FDF5}"/>
          </ac:spMkLst>
        </pc:spChg>
        <pc:spChg chg="add mod">
          <ac:chgData name="Yair Reichman" userId="f160197b-0576-47e4-b634-524742871686" providerId="ADAL" clId="{8EAEE796-0E5D-4D9D-94DF-38CD04999E27}" dt="2022-05-11T15:40:34.043" v="2384" actId="1076"/>
          <ac:spMkLst>
            <pc:docMk/>
            <pc:sldMk cId="4000388772" sldId="258"/>
            <ac:spMk id="6" creationId="{ADA6CE1C-E353-C2FB-6367-E39098DFD987}"/>
          </ac:spMkLst>
        </pc:spChg>
        <pc:spChg chg="add mod">
          <ac:chgData name="Yair Reichman" userId="f160197b-0576-47e4-b634-524742871686" providerId="ADAL" clId="{8EAEE796-0E5D-4D9D-94DF-38CD04999E27}" dt="2022-05-15T08:34:24.987" v="4184" actId="1076"/>
          <ac:spMkLst>
            <pc:docMk/>
            <pc:sldMk cId="4000388772" sldId="258"/>
            <ac:spMk id="7" creationId="{50F5670F-E0FE-C346-2334-E96C75518CFC}"/>
          </ac:spMkLst>
        </pc:spChg>
        <pc:spChg chg="add mod">
          <ac:chgData name="Yair Reichman" userId="f160197b-0576-47e4-b634-524742871686" providerId="ADAL" clId="{8EAEE796-0E5D-4D9D-94DF-38CD04999E27}" dt="2022-05-15T08:34:43.673" v="4209" actId="1038"/>
          <ac:spMkLst>
            <pc:docMk/>
            <pc:sldMk cId="4000388772" sldId="258"/>
            <ac:spMk id="8" creationId="{2F38DBB7-AD7B-91C0-9C9B-700C5D79AA77}"/>
          </ac:spMkLst>
        </pc:spChg>
        <pc:spChg chg="add mod">
          <ac:chgData name="Yair Reichman" userId="f160197b-0576-47e4-b634-524742871686" providerId="ADAL" clId="{8EAEE796-0E5D-4D9D-94DF-38CD04999E27}" dt="2022-05-15T08:15:41.236" v="3253" actId="1076"/>
          <ac:spMkLst>
            <pc:docMk/>
            <pc:sldMk cId="4000388772" sldId="258"/>
            <ac:spMk id="9" creationId="{4DF6DB02-2D12-F082-993E-381E5E38EFFE}"/>
          </ac:spMkLst>
        </pc:spChg>
        <pc:spChg chg="add del mod">
          <ac:chgData name="Yair Reichman" userId="f160197b-0576-47e4-b634-524742871686" providerId="ADAL" clId="{8EAEE796-0E5D-4D9D-94DF-38CD04999E27}" dt="2022-05-15T08:13:00.375" v="2966" actId="478"/>
          <ac:spMkLst>
            <pc:docMk/>
            <pc:sldMk cId="4000388772" sldId="258"/>
            <ac:spMk id="12" creationId="{E1EBA3C7-ADBE-68C9-0210-9567F3352B51}"/>
          </ac:spMkLst>
        </pc:spChg>
        <pc:spChg chg="add del mod ord">
          <ac:chgData name="Yair Reichman" userId="f160197b-0576-47e4-b634-524742871686" providerId="ADAL" clId="{8EAEE796-0E5D-4D9D-94DF-38CD04999E27}" dt="2022-05-15T08:13:06.196" v="2967" actId="478"/>
          <ac:spMkLst>
            <pc:docMk/>
            <pc:sldMk cId="4000388772" sldId="258"/>
            <ac:spMk id="17" creationId="{8F140089-89EC-3BC7-5A26-34D749B95FD0}"/>
          </ac:spMkLst>
        </pc:spChg>
        <pc:spChg chg="add del mod">
          <ac:chgData name="Yair Reichman" userId="f160197b-0576-47e4-b634-524742871686" providerId="ADAL" clId="{8EAEE796-0E5D-4D9D-94DF-38CD04999E27}" dt="2022-05-15T08:13:08.005" v="2968" actId="478"/>
          <ac:spMkLst>
            <pc:docMk/>
            <pc:sldMk cId="4000388772" sldId="258"/>
            <ac:spMk id="18" creationId="{D9575C10-24C8-B041-8367-C8FB766DFA7D}"/>
          </ac:spMkLst>
        </pc:spChg>
        <pc:spChg chg="add del mod">
          <ac:chgData name="Yair Reichman" userId="f160197b-0576-47e4-b634-524742871686" providerId="ADAL" clId="{8EAEE796-0E5D-4D9D-94DF-38CD04999E27}" dt="2022-05-15T08:12:56.137" v="2963" actId="478"/>
          <ac:spMkLst>
            <pc:docMk/>
            <pc:sldMk cId="4000388772" sldId="258"/>
            <ac:spMk id="19" creationId="{C897AB2B-7C42-C287-7B07-1C3CB6B50C84}"/>
          </ac:spMkLst>
        </pc:spChg>
        <pc:spChg chg="add mod">
          <ac:chgData name="Yair Reichman" userId="f160197b-0576-47e4-b634-524742871686" providerId="ADAL" clId="{8EAEE796-0E5D-4D9D-94DF-38CD04999E27}" dt="2022-05-15T08:35:31.158" v="4210" actId="164"/>
          <ac:spMkLst>
            <pc:docMk/>
            <pc:sldMk cId="4000388772" sldId="258"/>
            <ac:spMk id="23" creationId="{52DA390C-CEDF-D0E9-CBC6-6661047FC48D}"/>
          </ac:spMkLst>
        </pc:spChg>
        <pc:spChg chg="add mod">
          <ac:chgData name="Yair Reichman" userId="f160197b-0576-47e4-b634-524742871686" providerId="ADAL" clId="{8EAEE796-0E5D-4D9D-94DF-38CD04999E27}" dt="2022-05-15T08:35:31.158" v="4210" actId="164"/>
          <ac:spMkLst>
            <pc:docMk/>
            <pc:sldMk cId="4000388772" sldId="258"/>
            <ac:spMk id="24" creationId="{2D484546-5D01-F42B-3B1D-6E29CC13FD7B}"/>
          </ac:spMkLst>
        </pc:spChg>
        <pc:spChg chg="add mod">
          <ac:chgData name="Yair Reichman" userId="f160197b-0576-47e4-b634-524742871686" providerId="ADAL" clId="{8EAEE796-0E5D-4D9D-94DF-38CD04999E27}" dt="2022-05-15T08:34:43.673" v="4209" actId="1038"/>
          <ac:spMkLst>
            <pc:docMk/>
            <pc:sldMk cId="4000388772" sldId="258"/>
            <ac:spMk id="26" creationId="{39E28D5D-F20F-400F-A8A5-C500D2940AA3}"/>
          </ac:spMkLst>
        </pc:spChg>
        <pc:spChg chg="add mod">
          <ac:chgData name="Yair Reichman" userId="f160197b-0576-47e4-b634-524742871686" providerId="ADAL" clId="{8EAEE796-0E5D-4D9D-94DF-38CD04999E27}" dt="2022-05-15T08:34:03.112" v="4176" actId="1076"/>
          <ac:spMkLst>
            <pc:docMk/>
            <pc:sldMk cId="4000388772" sldId="258"/>
            <ac:spMk id="31" creationId="{7E8AB605-F7C2-CFAC-886A-2FCA3D787416}"/>
          </ac:spMkLst>
        </pc:spChg>
        <pc:spChg chg="add mod">
          <ac:chgData name="Yair Reichman" userId="f160197b-0576-47e4-b634-524742871686" providerId="ADAL" clId="{8EAEE796-0E5D-4D9D-94DF-38CD04999E27}" dt="2022-05-15T08:40:27.641" v="4584" actId="113"/>
          <ac:spMkLst>
            <pc:docMk/>
            <pc:sldMk cId="4000388772" sldId="258"/>
            <ac:spMk id="44" creationId="{E0BF6BA1-47B9-133D-1401-D6736688B5B8}"/>
          </ac:spMkLst>
        </pc:spChg>
        <pc:grpChg chg="add mod">
          <ac:chgData name="Yair Reichman" userId="f160197b-0576-47e4-b634-524742871686" providerId="ADAL" clId="{8EAEE796-0E5D-4D9D-94DF-38CD04999E27}" dt="2022-05-15T08:35:35.546" v="4211" actId="1076"/>
          <ac:grpSpMkLst>
            <pc:docMk/>
            <pc:sldMk cId="4000388772" sldId="258"/>
            <ac:grpSpMk id="43" creationId="{657CF545-5A62-AF19-09BC-2E8A8AA92D01}"/>
          </ac:grpSpMkLst>
        </pc:grpChg>
        <pc:picChg chg="add del mod">
          <ac:chgData name="Yair Reichman" userId="f160197b-0576-47e4-b634-524742871686" providerId="ADAL" clId="{8EAEE796-0E5D-4D9D-94DF-38CD04999E27}" dt="2022-05-11T15:20:16.517" v="1883" actId="478"/>
          <ac:picMkLst>
            <pc:docMk/>
            <pc:sldMk cId="4000388772" sldId="258"/>
            <ac:picMk id="5" creationId="{24590775-C756-F544-44A4-4C42BE4A8003}"/>
          </ac:picMkLst>
        </pc:picChg>
        <pc:picChg chg="add mod">
          <ac:chgData name="Yair Reichman" userId="f160197b-0576-47e4-b634-524742871686" providerId="ADAL" clId="{8EAEE796-0E5D-4D9D-94DF-38CD04999E27}" dt="2022-05-11T15:13:19.668" v="1386" actId="1076"/>
          <ac:picMkLst>
            <pc:docMk/>
            <pc:sldMk cId="4000388772" sldId="258"/>
            <ac:picMk id="11" creationId="{F0326A93-1656-828D-F611-D82DEE09B2C8}"/>
          </ac:picMkLst>
        </pc:picChg>
        <pc:picChg chg="add del mod modCrop">
          <ac:chgData name="Yair Reichman" userId="f160197b-0576-47e4-b634-524742871686" providerId="ADAL" clId="{8EAEE796-0E5D-4D9D-94DF-38CD04999E27}" dt="2022-05-15T08:12:58.230" v="2965" actId="478"/>
          <ac:picMkLst>
            <pc:docMk/>
            <pc:sldMk cId="4000388772" sldId="258"/>
            <ac:picMk id="14" creationId="{7EBAEB94-2A22-A0F3-5D8C-8ADC41919026}"/>
          </ac:picMkLst>
        </pc:picChg>
        <pc:picChg chg="add del mod">
          <ac:chgData name="Yair Reichman" userId="f160197b-0576-47e4-b634-524742871686" providerId="ADAL" clId="{8EAEE796-0E5D-4D9D-94DF-38CD04999E27}" dt="2022-05-15T08:12:57.022" v="2964" actId="478"/>
          <ac:picMkLst>
            <pc:docMk/>
            <pc:sldMk cId="4000388772" sldId="258"/>
            <ac:picMk id="16" creationId="{21D69DB2-35BD-9F77-0CA0-2EF4F9E4BBD9}"/>
          </ac:picMkLst>
        </pc:picChg>
        <pc:picChg chg="add mod">
          <ac:chgData name="Yair Reichman" userId="f160197b-0576-47e4-b634-524742871686" providerId="ADAL" clId="{8EAEE796-0E5D-4D9D-94DF-38CD04999E27}" dt="2022-05-15T08:35:31.158" v="4210" actId="164"/>
          <ac:picMkLst>
            <pc:docMk/>
            <pc:sldMk cId="4000388772" sldId="258"/>
            <ac:picMk id="22" creationId="{BFB16D0D-0C9D-B67E-7286-10397CC2AB83}"/>
          </ac:picMkLst>
        </pc:picChg>
        <pc:cxnChg chg="add mod">
          <ac:chgData name="Yair Reichman" userId="f160197b-0576-47e4-b634-524742871686" providerId="ADAL" clId="{8EAEE796-0E5D-4D9D-94DF-38CD04999E27}" dt="2022-05-15T08:19:38.020" v="3322" actId="1035"/>
          <ac:cxnSpMkLst>
            <pc:docMk/>
            <pc:sldMk cId="4000388772" sldId="258"/>
            <ac:cxnSpMk id="3" creationId="{F9A153B0-EC4F-1423-E59F-27C71640C203}"/>
          </ac:cxnSpMkLst>
        </pc:cxnChg>
        <pc:cxnChg chg="add mod">
          <ac:chgData name="Yair Reichman" userId="f160197b-0576-47e4-b634-524742871686" providerId="ADAL" clId="{8EAEE796-0E5D-4D9D-94DF-38CD04999E27}" dt="2022-05-15T08:34:43.673" v="4209" actId="1038"/>
          <ac:cxnSpMkLst>
            <pc:docMk/>
            <pc:sldMk cId="4000388772" sldId="258"/>
            <ac:cxnSpMk id="25" creationId="{47A0063E-C572-C978-70A2-2EDA4AB49D96}"/>
          </ac:cxnSpMkLst>
        </pc:cxnChg>
        <pc:cxnChg chg="add mod">
          <ac:chgData name="Yair Reichman" userId="f160197b-0576-47e4-b634-524742871686" providerId="ADAL" clId="{8EAEE796-0E5D-4D9D-94DF-38CD04999E27}" dt="2022-05-15T08:34:24.987" v="4184" actId="1076"/>
          <ac:cxnSpMkLst>
            <pc:docMk/>
            <pc:sldMk cId="4000388772" sldId="258"/>
            <ac:cxnSpMk id="30" creationId="{87C3C112-51C3-6864-6C56-6CE9A55A7079}"/>
          </ac:cxnSpMkLst>
        </pc:cxnChg>
      </pc:sldChg>
      <pc:sldChg chg="addSp delSp modSp add mod">
        <pc:chgData name="Yair Reichman" userId="f160197b-0576-47e4-b634-524742871686" providerId="ADAL" clId="{8EAEE796-0E5D-4D9D-94DF-38CD04999E27}" dt="2022-05-12T14:49:48.931" v="2959" actId="20577"/>
        <pc:sldMkLst>
          <pc:docMk/>
          <pc:sldMk cId="3625078551" sldId="259"/>
        </pc:sldMkLst>
        <pc:spChg chg="mod">
          <ac:chgData name="Yair Reichman" userId="f160197b-0576-47e4-b634-524742871686" providerId="ADAL" clId="{8EAEE796-0E5D-4D9D-94DF-38CD04999E27}" dt="2022-05-11T15:47:02.145" v="2860" actId="1076"/>
          <ac:spMkLst>
            <pc:docMk/>
            <pc:sldMk cId="3625078551" sldId="259"/>
            <ac:spMk id="7" creationId="{50F5670F-E0FE-C346-2334-E96C75518CFC}"/>
          </ac:spMkLst>
        </pc:spChg>
        <pc:spChg chg="add del">
          <ac:chgData name="Yair Reichman" userId="f160197b-0576-47e4-b634-524742871686" providerId="ADAL" clId="{8EAEE796-0E5D-4D9D-94DF-38CD04999E27}" dt="2022-05-11T15:45:12.065" v="2651" actId="478"/>
          <ac:spMkLst>
            <pc:docMk/>
            <pc:sldMk cId="3625078551" sldId="259"/>
            <ac:spMk id="8" creationId="{2F38DBB7-AD7B-91C0-9C9B-700C5D79AA77}"/>
          </ac:spMkLst>
        </pc:spChg>
        <pc:spChg chg="add del mod">
          <ac:chgData name="Yair Reichman" userId="f160197b-0576-47e4-b634-524742871686" providerId="ADAL" clId="{8EAEE796-0E5D-4D9D-94DF-38CD04999E27}" dt="2022-05-11T15:47:21.906" v="2866" actId="1076"/>
          <ac:spMkLst>
            <pc:docMk/>
            <pc:sldMk cId="3625078551" sldId="259"/>
            <ac:spMk id="9" creationId="{4DF6DB02-2D12-F082-993E-381E5E38EFFE}"/>
          </ac:spMkLst>
        </pc:spChg>
        <pc:spChg chg="mod">
          <ac:chgData name="Yair Reichman" userId="f160197b-0576-47e4-b634-524742871686" providerId="ADAL" clId="{8EAEE796-0E5D-4D9D-94DF-38CD04999E27}" dt="2022-05-12T14:49:48.931" v="2959" actId="20577"/>
          <ac:spMkLst>
            <pc:docMk/>
            <pc:sldMk cId="3625078551" sldId="259"/>
            <ac:spMk id="12" creationId="{E1EBA3C7-ADBE-68C9-0210-9567F3352B51}"/>
          </ac:spMkLst>
        </pc:spChg>
        <pc:spChg chg="add mod">
          <ac:chgData name="Yair Reichman" userId="f160197b-0576-47e4-b634-524742871686" providerId="ADAL" clId="{8EAEE796-0E5D-4D9D-94DF-38CD04999E27}" dt="2022-05-11T15:45:21.063" v="2652"/>
          <ac:spMkLst>
            <pc:docMk/>
            <pc:sldMk cId="3625078551" sldId="259"/>
            <ac:spMk id="13" creationId="{61F11646-F860-B0E8-F133-3B07AC1BF7E1}"/>
          </ac:spMkLst>
        </pc:spChg>
        <pc:spChg chg="add mod">
          <ac:chgData name="Yair Reichman" userId="f160197b-0576-47e4-b634-524742871686" providerId="ADAL" clId="{8EAEE796-0E5D-4D9D-94DF-38CD04999E27}" dt="2022-05-11T15:45:21.063" v="2652"/>
          <ac:spMkLst>
            <pc:docMk/>
            <pc:sldMk cId="3625078551" sldId="259"/>
            <ac:spMk id="15" creationId="{6A719696-D958-FCDE-C9A4-4472049B01EA}"/>
          </ac:spMkLst>
        </pc:spChg>
        <pc:spChg chg="del mod">
          <ac:chgData name="Yair Reichman" userId="f160197b-0576-47e4-b634-524742871686" providerId="ADAL" clId="{8EAEE796-0E5D-4D9D-94DF-38CD04999E27}" dt="2022-05-11T15:45:24.023" v="2653" actId="478"/>
          <ac:spMkLst>
            <pc:docMk/>
            <pc:sldMk cId="3625078551" sldId="259"/>
            <ac:spMk id="17" creationId="{8F140089-89EC-3BC7-5A26-34D749B95FD0}"/>
          </ac:spMkLst>
        </pc:spChg>
        <pc:spChg chg="add mod">
          <ac:chgData name="Yair Reichman" userId="f160197b-0576-47e4-b634-524742871686" providerId="ADAL" clId="{8EAEE796-0E5D-4D9D-94DF-38CD04999E27}" dt="2022-05-11T15:47:17.196" v="2865" actId="1076"/>
          <ac:spMkLst>
            <pc:docMk/>
            <pc:sldMk cId="3625078551" sldId="259"/>
            <ac:spMk id="18" creationId="{04DF462A-15A4-1094-4CE4-7721D6105EC3}"/>
          </ac:spMkLst>
        </pc:spChg>
        <pc:picChg chg="add mod">
          <ac:chgData name="Yair Reichman" userId="f160197b-0576-47e4-b634-524742871686" providerId="ADAL" clId="{8EAEE796-0E5D-4D9D-94DF-38CD04999E27}" dt="2022-05-11T15:47:06.899" v="2863" actId="1076"/>
          <ac:picMkLst>
            <pc:docMk/>
            <pc:sldMk cId="3625078551" sldId="259"/>
            <ac:picMk id="3" creationId="{831D2DD7-20A9-4E5F-0057-A0AB3E9E3B9E}"/>
          </ac:picMkLst>
        </pc:picChg>
        <pc:picChg chg="add del">
          <ac:chgData name="Yair Reichman" userId="f160197b-0576-47e4-b634-524742871686" providerId="ADAL" clId="{8EAEE796-0E5D-4D9D-94DF-38CD04999E27}" dt="2022-05-11T15:45:10.924" v="2649" actId="478"/>
          <ac:picMkLst>
            <pc:docMk/>
            <pc:sldMk cId="3625078551" sldId="259"/>
            <ac:picMk id="11" creationId="{F0326A93-1656-828D-F611-D82DEE09B2C8}"/>
          </ac:picMkLst>
        </pc:picChg>
        <pc:picChg chg="del mod">
          <ac:chgData name="Yair Reichman" userId="f160197b-0576-47e4-b634-524742871686" providerId="ADAL" clId="{8EAEE796-0E5D-4D9D-94DF-38CD04999E27}" dt="2022-05-11T15:45:27.933" v="2655" actId="478"/>
          <ac:picMkLst>
            <pc:docMk/>
            <pc:sldMk cId="3625078551" sldId="259"/>
            <ac:picMk id="14" creationId="{7EBAEB94-2A22-A0F3-5D8C-8ADC41919026}"/>
          </ac:picMkLst>
        </pc:picChg>
        <pc:picChg chg="del mod">
          <ac:chgData name="Yair Reichman" userId="f160197b-0576-47e4-b634-524742871686" providerId="ADAL" clId="{8EAEE796-0E5D-4D9D-94DF-38CD04999E27}" dt="2022-05-11T15:45:27.622" v="2654" actId="478"/>
          <ac:picMkLst>
            <pc:docMk/>
            <pc:sldMk cId="3625078551" sldId="259"/>
            <ac:picMk id="16" creationId="{21D69DB2-35BD-9F77-0CA0-2EF4F9E4BBD9}"/>
          </ac:picMkLst>
        </pc:picChg>
      </pc:sldChg>
      <pc:sldChg chg="addSp delSp modSp new mod">
        <pc:chgData name="Yair Reichman" userId="f160197b-0576-47e4-b634-524742871686" providerId="ADAL" clId="{8EAEE796-0E5D-4D9D-94DF-38CD04999E27}" dt="2022-05-15T09:32:52.812" v="5449" actId="1076"/>
        <pc:sldMkLst>
          <pc:docMk/>
          <pc:sldMk cId="3683355532" sldId="260"/>
        </pc:sldMkLst>
        <pc:spChg chg="del">
          <ac:chgData name="Yair Reichman" userId="f160197b-0576-47e4-b634-524742871686" providerId="ADAL" clId="{8EAEE796-0E5D-4D9D-94DF-38CD04999E27}" dt="2022-05-15T09:24:33.513" v="4587" actId="478"/>
          <ac:spMkLst>
            <pc:docMk/>
            <pc:sldMk cId="3683355532" sldId="260"/>
            <ac:spMk id="2" creationId="{C08F83D2-3839-0A2B-900B-EA5B9E4F88F0}"/>
          </ac:spMkLst>
        </pc:spChg>
        <pc:spChg chg="del">
          <ac:chgData name="Yair Reichman" userId="f160197b-0576-47e4-b634-524742871686" providerId="ADAL" clId="{8EAEE796-0E5D-4D9D-94DF-38CD04999E27}" dt="2022-05-15T09:24:32.173" v="4586" actId="478"/>
          <ac:spMkLst>
            <pc:docMk/>
            <pc:sldMk cId="3683355532" sldId="260"/>
            <ac:spMk id="3" creationId="{477913ED-7B42-F470-6131-2CA8CE3A2070}"/>
          </ac:spMkLst>
        </pc:spChg>
        <pc:spChg chg="add mod">
          <ac:chgData name="Yair Reichman" userId="f160197b-0576-47e4-b634-524742871686" providerId="ADAL" clId="{8EAEE796-0E5D-4D9D-94DF-38CD04999E27}" dt="2022-05-15T09:24:59.913" v="4603" actId="20577"/>
          <ac:spMkLst>
            <pc:docMk/>
            <pc:sldMk cId="3683355532" sldId="260"/>
            <ac:spMk id="6" creationId="{D02B9941-1BF7-4851-C644-B2FB3BEAED77}"/>
          </ac:spMkLst>
        </pc:spChg>
        <pc:spChg chg="add mod">
          <ac:chgData name="Yair Reichman" userId="f160197b-0576-47e4-b634-524742871686" providerId="ADAL" clId="{8EAEE796-0E5D-4D9D-94DF-38CD04999E27}" dt="2022-05-15T09:26:01.727" v="4696" actId="20577"/>
          <ac:spMkLst>
            <pc:docMk/>
            <pc:sldMk cId="3683355532" sldId="260"/>
            <ac:spMk id="7" creationId="{E392B4C4-2DA4-39FF-F3F3-AF791EB47387}"/>
          </ac:spMkLst>
        </pc:spChg>
        <pc:spChg chg="add mod">
          <ac:chgData name="Yair Reichman" userId="f160197b-0576-47e4-b634-524742871686" providerId="ADAL" clId="{8EAEE796-0E5D-4D9D-94DF-38CD04999E27}" dt="2022-05-15T09:29:07.666" v="5013" actId="20577"/>
          <ac:spMkLst>
            <pc:docMk/>
            <pc:sldMk cId="3683355532" sldId="260"/>
            <ac:spMk id="8" creationId="{9666CE1E-55E0-AD0D-D6F6-35C62682AC84}"/>
          </ac:spMkLst>
        </pc:spChg>
        <pc:spChg chg="add mod">
          <ac:chgData name="Yair Reichman" userId="f160197b-0576-47e4-b634-524742871686" providerId="ADAL" clId="{8EAEE796-0E5D-4D9D-94DF-38CD04999E27}" dt="2022-05-15T09:29:22.462" v="5015" actId="1076"/>
          <ac:spMkLst>
            <pc:docMk/>
            <pc:sldMk cId="3683355532" sldId="260"/>
            <ac:spMk id="9" creationId="{EB7AB1D0-65FF-7EA4-6A60-19DD885A8DC6}"/>
          </ac:spMkLst>
        </pc:spChg>
        <pc:spChg chg="add mod">
          <ac:chgData name="Yair Reichman" userId="f160197b-0576-47e4-b634-524742871686" providerId="ADAL" clId="{8EAEE796-0E5D-4D9D-94DF-38CD04999E27}" dt="2022-05-15T09:29:52.171" v="5053" actId="20577"/>
          <ac:spMkLst>
            <pc:docMk/>
            <pc:sldMk cId="3683355532" sldId="260"/>
            <ac:spMk id="10" creationId="{91396CE4-511B-E4D7-1E14-CFC14C659BB3}"/>
          </ac:spMkLst>
        </pc:spChg>
        <pc:spChg chg="add mod">
          <ac:chgData name="Yair Reichman" userId="f160197b-0576-47e4-b634-524742871686" providerId="ADAL" clId="{8EAEE796-0E5D-4D9D-94DF-38CD04999E27}" dt="2022-05-15T09:32:52.812" v="5449" actId="1076"/>
          <ac:spMkLst>
            <pc:docMk/>
            <pc:sldMk cId="3683355532" sldId="260"/>
            <ac:spMk id="13" creationId="{B0571083-DF95-82E6-AD42-F304F4A0D140}"/>
          </ac:spMkLst>
        </pc:spChg>
        <pc:picChg chg="add mod">
          <ac:chgData name="Yair Reichman" userId="f160197b-0576-47e4-b634-524742871686" providerId="ADAL" clId="{8EAEE796-0E5D-4D9D-94DF-38CD04999E27}" dt="2022-05-15T09:24:55.733" v="4602" actId="1076"/>
          <ac:picMkLst>
            <pc:docMk/>
            <pc:sldMk cId="3683355532" sldId="260"/>
            <ac:picMk id="5" creationId="{9857A4F4-98C2-F5BF-66D0-73354F29F87B}"/>
          </ac:picMkLst>
        </pc:picChg>
        <pc:picChg chg="add mod">
          <ac:chgData name="Yair Reichman" userId="f160197b-0576-47e4-b634-524742871686" providerId="ADAL" clId="{8EAEE796-0E5D-4D9D-94DF-38CD04999E27}" dt="2022-05-15T09:30:15.942" v="5057" actId="1076"/>
          <ac:picMkLst>
            <pc:docMk/>
            <pc:sldMk cId="3683355532" sldId="260"/>
            <ac:picMk id="12" creationId="{7B4418C7-659D-E5FD-7ED2-A9CCE1F04CED}"/>
          </ac:picMkLst>
        </pc:picChg>
      </pc:sldChg>
      <pc:sldChg chg="addSp delSp modSp add mod">
        <pc:chgData name="Yair Reichman" userId="f160197b-0576-47e4-b634-524742871686" providerId="ADAL" clId="{8EAEE796-0E5D-4D9D-94DF-38CD04999E27}" dt="2022-05-15T10:06:33.802" v="5725" actId="1076"/>
        <pc:sldMkLst>
          <pc:docMk/>
          <pc:sldMk cId="937193092" sldId="261"/>
        </pc:sldMkLst>
        <pc:spChg chg="del">
          <ac:chgData name="Yair Reichman" userId="f160197b-0576-47e4-b634-524742871686" providerId="ADAL" clId="{8EAEE796-0E5D-4D9D-94DF-38CD04999E27}" dt="2022-05-15T09:58:59.874" v="5456" actId="478"/>
          <ac:spMkLst>
            <pc:docMk/>
            <pc:sldMk cId="937193092" sldId="261"/>
            <ac:spMk id="6" creationId="{D02B9941-1BF7-4851-C644-B2FB3BEAED77}"/>
          </ac:spMkLst>
        </pc:spChg>
        <pc:spChg chg="del">
          <ac:chgData name="Yair Reichman" userId="f160197b-0576-47e4-b634-524742871686" providerId="ADAL" clId="{8EAEE796-0E5D-4D9D-94DF-38CD04999E27}" dt="2022-05-15T09:59:01.165" v="5458" actId="478"/>
          <ac:spMkLst>
            <pc:docMk/>
            <pc:sldMk cId="937193092" sldId="261"/>
            <ac:spMk id="7" creationId="{E392B4C4-2DA4-39FF-F3F3-AF791EB47387}"/>
          </ac:spMkLst>
        </pc:spChg>
        <pc:spChg chg="del">
          <ac:chgData name="Yair Reichman" userId="f160197b-0576-47e4-b634-524742871686" providerId="ADAL" clId="{8EAEE796-0E5D-4D9D-94DF-38CD04999E27}" dt="2022-05-15T09:58:59.004" v="5455" actId="478"/>
          <ac:spMkLst>
            <pc:docMk/>
            <pc:sldMk cId="937193092" sldId="261"/>
            <ac:spMk id="8" creationId="{9666CE1E-55E0-AD0D-D6F6-35C62682AC84}"/>
          </ac:spMkLst>
        </pc:spChg>
        <pc:spChg chg="del">
          <ac:chgData name="Yair Reichman" userId="f160197b-0576-47e4-b634-524742871686" providerId="ADAL" clId="{8EAEE796-0E5D-4D9D-94DF-38CD04999E27}" dt="2022-05-15T09:59:02.374" v="5459" actId="478"/>
          <ac:spMkLst>
            <pc:docMk/>
            <pc:sldMk cId="937193092" sldId="261"/>
            <ac:spMk id="9" creationId="{EB7AB1D0-65FF-7EA4-6A60-19DD885A8DC6}"/>
          </ac:spMkLst>
        </pc:spChg>
        <pc:spChg chg="mod">
          <ac:chgData name="Yair Reichman" userId="f160197b-0576-47e4-b634-524742871686" providerId="ADAL" clId="{8EAEE796-0E5D-4D9D-94DF-38CD04999E27}" dt="2022-05-15T09:59:11.105" v="5460" actId="1076"/>
          <ac:spMkLst>
            <pc:docMk/>
            <pc:sldMk cId="937193092" sldId="261"/>
            <ac:spMk id="10" creationId="{91396CE4-511B-E4D7-1E14-CFC14C659BB3}"/>
          </ac:spMkLst>
        </pc:spChg>
        <pc:spChg chg="mod">
          <ac:chgData name="Yair Reichman" userId="f160197b-0576-47e4-b634-524742871686" providerId="ADAL" clId="{8EAEE796-0E5D-4D9D-94DF-38CD04999E27}" dt="2022-05-15T10:02:48.443" v="5611" actId="1076"/>
          <ac:spMkLst>
            <pc:docMk/>
            <pc:sldMk cId="937193092" sldId="261"/>
            <ac:spMk id="13" creationId="{B0571083-DF95-82E6-AD42-F304F4A0D140}"/>
          </ac:spMkLst>
        </pc:spChg>
        <pc:spChg chg="add mod">
          <ac:chgData name="Yair Reichman" userId="f160197b-0576-47e4-b634-524742871686" providerId="ADAL" clId="{8EAEE796-0E5D-4D9D-94DF-38CD04999E27}" dt="2022-05-15T10:05:15.210" v="5700" actId="1076"/>
          <ac:spMkLst>
            <pc:docMk/>
            <pc:sldMk cId="937193092" sldId="261"/>
            <ac:spMk id="17" creationId="{46B51A1D-05C5-E62F-535C-E2161553CA75}"/>
          </ac:spMkLst>
        </pc:spChg>
        <pc:spChg chg="add mod">
          <ac:chgData name="Yair Reichman" userId="f160197b-0576-47e4-b634-524742871686" providerId="ADAL" clId="{8EAEE796-0E5D-4D9D-94DF-38CD04999E27}" dt="2022-05-15T10:05:48.162" v="5722" actId="1076"/>
          <ac:spMkLst>
            <pc:docMk/>
            <pc:sldMk cId="937193092" sldId="261"/>
            <ac:spMk id="18" creationId="{32785309-0E03-2F12-E932-22CCE49AAE65}"/>
          </ac:spMkLst>
        </pc:spChg>
        <pc:picChg chg="add mod">
          <ac:chgData name="Yair Reichman" userId="f160197b-0576-47e4-b634-524742871686" providerId="ADAL" clId="{8EAEE796-0E5D-4D9D-94DF-38CD04999E27}" dt="2022-05-15T10:00:07.314" v="5471" actId="1076"/>
          <ac:picMkLst>
            <pc:docMk/>
            <pc:sldMk cId="937193092" sldId="261"/>
            <ac:picMk id="3" creationId="{CAA8891A-C971-B2FA-4AA2-E66312129A21}"/>
          </ac:picMkLst>
        </pc:picChg>
        <pc:picChg chg="del">
          <ac:chgData name="Yair Reichman" userId="f160197b-0576-47e4-b634-524742871686" providerId="ADAL" clId="{8EAEE796-0E5D-4D9D-94DF-38CD04999E27}" dt="2022-05-15T09:59:00.374" v="5457" actId="478"/>
          <ac:picMkLst>
            <pc:docMk/>
            <pc:sldMk cId="937193092" sldId="261"/>
            <ac:picMk id="5" creationId="{9857A4F4-98C2-F5BF-66D0-73354F29F87B}"/>
          </ac:picMkLst>
        </pc:picChg>
        <pc:picChg chg="add mod modCrop">
          <ac:chgData name="Yair Reichman" userId="f160197b-0576-47e4-b634-524742871686" providerId="ADAL" clId="{8EAEE796-0E5D-4D9D-94DF-38CD04999E27}" dt="2022-05-15T10:06:33.802" v="5725" actId="1076"/>
          <ac:picMkLst>
            <pc:docMk/>
            <pc:sldMk cId="937193092" sldId="261"/>
            <ac:picMk id="11" creationId="{4FA5674A-DDDF-E697-1034-3118A4E3BE94}"/>
          </ac:picMkLst>
        </pc:picChg>
        <pc:picChg chg="del mod">
          <ac:chgData name="Yair Reichman" userId="f160197b-0576-47e4-b634-524742871686" providerId="ADAL" clId="{8EAEE796-0E5D-4D9D-94DF-38CD04999E27}" dt="2022-05-15T09:59:14.568" v="5462" actId="478"/>
          <ac:picMkLst>
            <pc:docMk/>
            <pc:sldMk cId="937193092" sldId="261"/>
            <ac:picMk id="12" creationId="{7B4418C7-659D-E5FD-7ED2-A9CCE1F04CED}"/>
          </ac:picMkLst>
        </pc:picChg>
        <pc:cxnChg chg="add mod">
          <ac:chgData name="Yair Reichman" userId="f160197b-0576-47e4-b634-524742871686" providerId="ADAL" clId="{8EAEE796-0E5D-4D9D-94DF-38CD04999E27}" dt="2022-05-15T10:06:33.802" v="5725" actId="1076"/>
          <ac:cxnSpMkLst>
            <pc:docMk/>
            <pc:sldMk cId="937193092" sldId="261"/>
            <ac:cxnSpMk id="15" creationId="{1180A3F8-6617-B9FE-47C7-D1321088DA3E}"/>
          </ac:cxnSpMkLst>
        </pc:cxnChg>
      </pc:sldChg>
      <pc:sldChg chg="new del">
        <pc:chgData name="Yair Reichman" userId="f160197b-0576-47e4-b634-524742871686" providerId="ADAL" clId="{8EAEE796-0E5D-4D9D-94DF-38CD04999E27}" dt="2022-05-15T09:58:31.764" v="5453" actId="2696"/>
        <pc:sldMkLst>
          <pc:docMk/>
          <pc:sldMk cId="1061347341" sldId="261"/>
        </pc:sldMkLst>
      </pc:sldChg>
      <pc:sldChg chg="new del">
        <pc:chgData name="Yair Reichman" userId="f160197b-0576-47e4-b634-524742871686" providerId="ADAL" clId="{8EAEE796-0E5D-4D9D-94DF-38CD04999E27}" dt="2022-05-15T09:58:22.864" v="5451" actId="2696"/>
        <pc:sldMkLst>
          <pc:docMk/>
          <pc:sldMk cId="2421097233" sldId="261"/>
        </pc:sldMkLst>
      </pc:sldChg>
      <pc:sldChg chg="addSp delSp modSp add mod">
        <pc:chgData name="Yair Reichman" userId="f160197b-0576-47e4-b634-524742871686" providerId="ADAL" clId="{8EAEE796-0E5D-4D9D-94DF-38CD04999E27}" dt="2022-05-15T10:19:01.659" v="6853" actId="20577"/>
        <pc:sldMkLst>
          <pc:docMk/>
          <pc:sldMk cId="2019900840" sldId="262"/>
        </pc:sldMkLst>
        <pc:spChg chg="add del mod">
          <ac:chgData name="Yair Reichman" userId="f160197b-0576-47e4-b634-524742871686" providerId="ADAL" clId="{8EAEE796-0E5D-4D9D-94DF-38CD04999E27}" dt="2022-05-15T10:07:52.402" v="5743" actId="478"/>
          <ac:spMkLst>
            <pc:docMk/>
            <pc:sldMk cId="2019900840" sldId="262"/>
            <ac:spMk id="2" creationId="{0B2FD90C-3F02-9901-75C5-0D32EA09FAD3}"/>
          </ac:spMkLst>
        </pc:spChg>
        <pc:spChg chg="add mod">
          <ac:chgData name="Yair Reichman" userId="f160197b-0576-47e4-b634-524742871686" providerId="ADAL" clId="{8EAEE796-0E5D-4D9D-94DF-38CD04999E27}" dt="2022-05-15T10:10:31.361" v="6062" actId="14100"/>
          <ac:spMkLst>
            <pc:docMk/>
            <pc:sldMk cId="2019900840" sldId="262"/>
            <ac:spMk id="6" creationId="{3FBA6805-C819-95B8-A607-7F513DC61A25}"/>
          </ac:spMkLst>
        </pc:spChg>
        <pc:spChg chg="del">
          <ac:chgData name="Yair Reichman" userId="f160197b-0576-47e4-b634-524742871686" providerId="ADAL" clId="{8EAEE796-0E5D-4D9D-94DF-38CD04999E27}" dt="2022-05-15T10:06:52.332" v="5729" actId="478"/>
          <ac:spMkLst>
            <pc:docMk/>
            <pc:sldMk cId="2019900840" sldId="262"/>
            <ac:spMk id="10" creationId="{91396CE4-511B-E4D7-1E14-CFC14C659BB3}"/>
          </ac:spMkLst>
        </pc:spChg>
        <pc:spChg chg="del mod">
          <ac:chgData name="Yair Reichman" userId="f160197b-0576-47e4-b634-524742871686" providerId="ADAL" clId="{8EAEE796-0E5D-4D9D-94DF-38CD04999E27}" dt="2022-05-15T10:06:53.182" v="5731" actId="478"/>
          <ac:spMkLst>
            <pc:docMk/>
            <pc:sldMk cId="2019900840" sldId="262"/>
            <ac:spMk id="13" creationId="{B0571083-DF95-82E6-AD42-F304F4A0D140}"/>
          </ac:spMkLst>
        </pc:spChg>
        <pc:spChg chg="del">
          <ac:chgData name="Yair Reichman" userId="f160197b-0576-47e4-b634-524742871686" providerId="ADAL" clId="{8EAEE796-0E5D-4D9D-94DF-38CD04999E27}" dt="2022-05-15T10:06:56.674" v="5732" actId="478"/>
          <ac:spMkLst>
            <pc:docMk/>
            <pc:sldMk cId="2019900840" sldId="262"/>
            <ac:spMk id="17" creationId="{46B51A1D-05C5-E62F-535C-E2161553CA75}"/>
          </ac:spMkLst>
        </pc:spChg>
        <pc:spChg chg="mod">
          <ac:chgData name="Yair Reichman" userId="f160197b-0576-47e4-b634-524742871686" providerId="ADAL" clId="{8EAEE796-0E5D-4D9D-94DF-38CD04999E27}" dt="2022-05-15T10:07:03.794" v="5734" actId="14100"/>
          <ac:spMkLst>
            <pc:docMk/>
            <pc:sldMk cId="2019900840" sldId="262"/>
            <ac:spMk id="18" creationId="{32785309-0E03-2F12-E932-22CCE49AAE65}"/>
          </ac:spMkLst>
        </pc:spChg>
        <pc:spChg chg="add mod">
          <ac:chgData name="Yair Reichman" userId="f160197b-0576-47e4-b634-524742871686" providerId="ADAL" clId="{8EAEE796-0E5D-4D9D-94DF-38CD04999E27}" dt="2022-05-15T10:16:57.429" v="6632" actId="313"/>
          <ac:spMkLst>
            <pc:docMk/>
            <pc:sldMk cId="2019900840" sldId="262"/>
            <ac:spMk id="19" creationId="{00FF186E-FBFC-1A6A-C13F-B75F9E620015}"/>
          </ac:spMkLst>
        </pc:spChg>
        <pc:spChg chg="add mod">
          <ac:chgData name="Yair Reichman" userId="f160197b-0576-47e4-b634-524742871686" providerId="ADAL" clId="{8EAEE796-0E5D-4D9D-94DF-38CD04999E27}" dt="2022-05-15T10:17:07.934" v="6633" actId="1076"/>
          <ac:spMkLst>
            <pc:docMk/>
            <pc:sldMk cId="2019900840" sldId="262"/>
            <ac:spMk id="20" creationId="{8856ACE7-DC58-6EB7-C23E-605FA2404AFF}"/>
          </ac:spMkLst>
        </pc:spChg>
        <pc:spChg chg="add mod">
          <ac:chgData name="Yair Reichman" userId="f160197b-0576-47e4-b634-524742871686" providerId="ADAL" clId="{8EAEE796-0E5D-4D9D-94DF-38CD04999E27}" dt="2022-05-15T10:19:01.659" v="6853" actId="20577"/>
          <ac:spMkLst>
            <pc:docMk/>
            <pc:sldMk cId="2019900840" sldId="262"/>
            <ac:spMk id="22" creationId="{7083923A-10D0-04E1-6E70-B31943AB5A15}"/>
          </ac:spMkLst>
        </pc:spChg>
        <pc:picChg chg="del">
          <ac:chgData name="Yair Reichman" userId="f160197b-0576-47e4-b634-524742871686" providerId="ADAL" clId="{8EAEE796-0E5D-4D9D-94DF-38CD04999E27}" dt="2022-05-15T10:06:50.093" v="5727" actId="478"/>
          <ac:picMkLst>
            <pc:docMk/>
            <pc:sldMk cId="2019900840" sldId="262"/>
            <ac:picMk id="3" creationId="{CAA8891A-C971-B2FA-4AA2-E66312129A21}"/>
          </ac:picMkLst>
        </pc:picChg>
        <pc:picChg chg="mod">
          <ac:chgData name="Yair Reichman" userId="f160197b-0576-47e4-b634-524742871686" providerId="ADAL" clId="{8EAEE796-0E5D-4D9D-94DF-38CD04999E27}" dt="2022-05-15T10:07:45.143" v="5741" actId="1076"/>
          <ac:picMkLst>
            <pc:docMk/>
            <pc:sldMk cId="2019900840" sldId="262"/>
            <ac:picMk id="11" creationId="{4FA5674A-DDDF-E697-1034-3118A4E3BE94}"/>
          </ac:picMkLst>
        </pc:picChg>
        <pc:cxnChg chg="add mod">
          <ac:chgData name="Yair Reichman" userId="f160197b-0576-47e4-b634-524742871686" providerId="ADAL" clId="{8EAEE796-0E5D-4D9D-94DF-38CD04999E27}" dt="2022-05-15T10:08:28.984" v="5745" actId="1582"/>
          <ac:cxnSpMkLst>
            <pc:docMk/>
            <pc:sldMk cId="2019900840" sldId="262"/>
            <ac:cxnSpMk id="5" creationId="{2EE7E3D6-B51E-2948-9D8E-05200641040A}"/>
          </ac:cxnSpMkLst>
        </pc:cxnChg>
        <pc:cxnChg chg="add del">
          <ac:chgData name="Yair Reichman" userId="f160197b-0576-47e4-b634-524742871686" providerId="ADAL" clId="{8EAEE796-0E5D-4D9D-94DF-38CD04999E27}" dt="2022-05-15T10:10:56.811" v="6064" actId="11529"/>
          <ac:cxnSpMkLst>
            <pc:docMk/>
            <pc:sldMk cId="2019900840" sldId="262"/>
            <ac:cxnSpMk id="8" creationId="{761B4D3C-971F-E2B4-E285-8A57C1BCA5C8}"/>
          </ac:cxnSpMkLst>
        </pc:cxnChg>
        <pc:cxnChg chg="add mod">
          <ac:chgData name="Yair Reichman" userId="f160197b-0576-47e4-b634-524742871686" providerId="ADAL" clId="{8EAEE796-0E5D-4D9D-94DF-38CD04999E27}" dt="2022-05-15T10:11:18.451" v="6066" actId="1582"/>
          <ac:cxnSpMkLst>
            <pc:docMk/>
            <pc:sldMk cId="2019900840" sldId="262"/>
            <ac:cxnSpMk id="12" creationId="{67A450A1-5D33-B902-7A26-5490467C0B61}"/>
          </ac:cxnSpMkLst>
        </pc:cxnChg>
        <pc:cxnChg chg="del mod">
          <ac:chgData name="Yair Reichman" userId="f160197b-0576-47e4-b634-524742871686" providerId="ADAL" clId="{8EAEE796-0E5D-4D9D-94DF-38CD04999E27}" dt="2022-05-15T10:06:51.535" v="5728" actId="478"/>
          <ac:cxnSpMkLst>
            <pc:docMk/>
            <pc:sldMk cId="2019900840" sldId="262"/>
            <ac:cxnSpMk id="15" creationId="{1180A3F8-6617-B9FE-47C7-D1321088DA3E}"/>
          </ac:cxnSpMkLst>
        </pc:cxnChg>
        <pc:cxnChg chg="add mod">
          <ac:chgData name="Yair Reichman" userId="f160197b-0576-47e4-b634-524742871686" providerId="ADAL" clId="{8EAEE796-0E5D-4D9D-94DF-38CD04999E27}" dt="2022-05-15T10:15:11.821" v="6432" actId="1582"/>
          <ac:cxnSpMkLst>
            <pc:docMk/>
            <pc:sldMk cId="2019900840" sldId="262"/>
            <ac:cxnSpMk id="16" creationId="{5841DAC4-8904-9C5C-5EFF-235527B94C64}"/>
          </ac:cxnSpMkLst>
        </pc:cxnChg>
        <pc:cxnChg chg="add mod">
          <ac:chgData name="Yair Reichman" userId="f160197b-0576-47e4-b634-524742871686" providerId="ADAL" clId="{8EAEE796-0E5D-4D9D-94DF-38CD04999E27}" dt="2022-05-15T10:17:18.119" v="6634" actId="571"/>
          <ac:cxnSpMkLst>
            <pc:docMk/>
            <pc:sldMk cId="2019900840" sldId="262"/>
            <ac:cxnSpMk id="21" creationId="{9BD51738-5B0A-5DBD-54D4-4201E435B218}"/>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2D657-579C-CF2A-9015-CBC5B378F5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L"/>
          </a:p>
        </p:txBody>
      </p:sp>
      <p:sp>
        <p:nvSpPr>
          <p:cNvPr id="3" name="Subtitle 2">
            <a:extLst>
              <a:ext uri="{FF2B5EF4-FFF2-40B4-BE49-F238E27FC236}">
                <a16:creationId xmlns:a16="http://schemas.microsoft.com/office/drawing/2014/main" id="{981A9F71-1693-8626-4CEA-81547910BD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L"/>
          </a:p>
        </p:txBody>
      </p:sp>
      <p:sp>
        <p:nvSpPr>
          <p:cNvPr id="4" name="Date Placeholder 3">
            <a:extLst>
              <a:ext uri="{FF2B5EF4-FFF2-40B4-BE49-F238E27FC236}">
                <a16:creationId xmlns:a16="http://schemas.microsoft.com/office/drawing/2014/main" id="{62ACB9D1-84A5-67A6-F85D-A5178414C643}"/>
              </a:ext>
            </a:extLst>
          </p:cNvPr>
          <p:cNvSpPr>
            <a:spLocks noGrp="1"/>
          </p:cNvSpPr>
          <p:nvPr>
            <p:ph type="dt" sz="half" idx="10"/>
          </p:nvPr>
        </p:nvSpPr>
        <p:spPr/>
        <p:txBody>
          <a:bodyPr/>
          <a:lstStyle/>
          <a:p>
            <a:fld id="{28FC5104-9A07-49E4-A0AF-BF61D071AE0E}" type="datetimeFigureOut">
              <a:rPr lang="en-IL" smtClean="0"/>
              <a:t>15/05/2022</a:t>
            </a:fld>
            <a:endParaRPr lang="en-IL"/>
          </a:p>
        </p:txBody>
      </p:sp>
      <p:sp>
        <p:nvSpPr>
          <p:cNvPr id="5" name="Footer Placeholder 4">
            <a:extLst>
              <a:ext uri="{FF2B5EF4-FFF2-40B4-BE49-F238E27FC236}">
                <a16:creationId xmlns:a16="http://schemas.microsoft.com/office/drawing/2014/main" id="{D28AB021-00D8-B835-8ACD-759BB8646E5E}"/>
              </a:ext>
            </a:extLst>
          </p:cNvPr>
          <p:cNvSpPr>
            <a:spLocks noGrp="1"/>
          </p:cNvSpPr>
          <p:nvPr>
            <p:ph type="ftr" sz="quarter" idx="11"/>
          </p:nvPr>
        </p:nvSpPr>
        <p:spPr/>
        <p:txBody>
          <a:bodyPr/>
          <a:lstStyle/>
          <a:p>
            <a:endParaRPr lang="en-IL"/>
          </a:p>
        </p:txBody>
      </p:sp>
      <p:sp>
        <p:nvSpPr>
          <p:cNvPr id="6" name="Slide Number Placeholder 5">
            <a:extLst>
              <a:ext uri="{FF2B5EF4-FFF2-40B4-BE49-F238E27FC236}">
                <a16:creationId xmlns:a16="http://schemas.microsoft.com/office/drawing/2014/main" id="{B417D56F-BA9E-3E07-0DAD-67B399CBCEDA}"/>
              </a:ext>
            </a:extLst>
          </p:cNvPr>
          <p:cNvSpPr>
            <a:spLocks noGrp="1"/>
          </p:cNvSpPr>
          <p:nvPr>
            <p:ph type="sldNum" sz="quarter" idx="12"/>
          </p:nvPr>
        </p:nvSpPr>
        <p:spPr/>
        <p:txBody>
          <a:bodyPr/>
          <a:lstStyle/>
          <a:p>
            <a:fld id="{9D99B879-3ECA-4B8A-A0E5-39CC0FAF2522}" type="slidenum">
              <a:rPr lang="en-IL" smtClean="0"/>
              <a:t>‹#›</a:t>
            </a:fld>
            <a:endParaRPr lang="en-IL"/>
          </a:p>
        </p:txBody>
      </p:sp>
    </p:spTree>
    <p:extLst>
      <p:ext uri="{BB962C8B-B14F-4D97-AF65-F5344CB8AC3E}">
        <p14:creationId xmlns:p14="http://schemas.microsoft.com/office/powerpoint/2010/main" val="1411426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628CE-A1E8-5E21-BECA-4ADE89AE1D22}"/>
              </a:ext>
            </a:extLst>
          </p:cNvPr>
          <p:cNvSpPr>
            <a:spLocks noGrp="1"/>
          </p:cNvSpPr>
          <p:nvPr>
            <p:ph type="title"/>
          </p:nvPr>
        </p:nvSpPr>
        <p:spPr/>
        <p:txBody>
          <a:bodyPr/>
          <a:lstStyle/>
          <a:p>
            <a:r>
              <a:rPr lang="en-US"/>
              <a:t>Click to edit Master title style</a:t>
            </a:r>
            <a:endParaRPr lang="en-IL"/>
          </a:p>
        </p:txBody>
      </p:sp>
      <p:sp>
        <p:nvSpPr>
          <p:cNvPr id="3" name="Vertical Text Placeholder 2">
            <a:extLst>
              <a:ext uri="{FF2B5EF4-FFF2-40B4-BE49-F238E27FC236}">
                <a16:creationId xmlns:a16="http://schemas.microsoft.com/office/drawing/2014/main" id="{C8EEAD4B-C389-2596-039E-F36C3665073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Date Placeholder 3">
            <a:extLst>
              <a:ext uri="{FF2B5EF4-FFF2-40B4-BE49-F238E27FC236}">
                <a16:creationId xmlns:a16="http://schemas.microsoft.com/office/drawing/2014/main" id="{8E60800E-7321-3BF0-7E08-4FBA32943909}"/>
              </a:ext>
            </a:extLst>
          </p:cNvPr>
          <p:cNvSpPr>
            <a:spLocks noGrp="1"/>
          </p:cNvSpPr>
          <p:nvPr>
            <p:ph type="dt" sz="half" idx="10"/>
          </p:nvPr>
        </p:nvSpPr>
        <p:spPr/>
        <p:txBody>
          <a:bodyPr/>
          <a:lstStyle/>
          <a:p>
            <a:fld id="{28FC5104-9A07-49E4-A0AF-BF61D071AE0E}" type="datetimeFigureOut">
              <a:rPr lang="en-IL" smtClean="0"/>
              <a:t>15/05/2022</a:t>
            </a:fld>
            <a:endParaRPr lang="en-IL"/>
          </a:p>
        </p:txBody>
      </p:sp>
      <p:sp>
        <p:nvSpPr>
          <p:cNvPr id="5" name="Footer Placeholder 4">
            <a:extLst>
              <a:ext uri="{FF2B5EF4-FFF2-40B4-BE49-F238E27FC236}">
                <a16:creationId xmlns:a16="http://schemas.microsoft.com/office/drawing/2014/main" id="{F6CBC115-0581-656A-39ED-5DABB74D8854}"/>
              </a:ext>
            </a:extLst>
          </p:cNvPr>
          <p:cNvSpPr>
            <a:spLocks noGrp="1"/>
          </p:cNvSpPr>
          <p:nvPr>
            <p:ph type="ftr" sz="quarter" idx="11"/>
          </p:nvPr>
        </p:nvSpPr>
        <p:spPr/>
        <p:txBody>
          <a:bodyPr/>
          <a:lstStyle/>
          <a:p>
            <a:endParaRPr lang="en-IL"/>
          </a:p>
        </p:txBody>
      </p:sp>
      <p:sp>
        <p:nvSpPr>
          <p:cNvPr id="6" name="Slide Number Placeholder 5">
            <a:extLst>
              <a:ext uri="{FF2B5EF4-FFF2-40B4-BE49-F238E27FC236}">
                <a16:creationId xmlns:a16="http://schemas.microsoft.com/office/drawing/2014/main" id="{96829D1F-FFDB-4DF6-0161-C94958A39DBF}"/>
              </a:ext>
            </a:extLst>
          </p:cNvPr>
          <p:cNvSpPr>
            <a:spLocks noGrp="1"/>
          </p:cNvSpPr>
          <p:nvPr>
            <p:ph type="sldNum" sz="quarter" idx="12"/>
          </p:nvPr>
        </p:nvSpPr>
        <p:spPr/>
        <p:txBody>
          <a:bodyPr/>
          <a:lstStyle/>
          <a:p>
            <a:fld id="{9D99B879-3ECA-4B8A-A0E5-39CC0FAF2522}" type="slidenum">
              <a:rPr lang="en-IL" smtClean="0"/>
              <a:t>‹#›</a:t>
            </a:fld>
            <a:endParaRPr lang="en-IL"/>
          </a:p>
        </p:txBody>
      </p:sp>
    </p:spTree>
    <p:extLst>
      <p:ext uri="{BB962C8B-B14F-4D97-AF65-F5344CB8AC3E}">
        <p14:creationId xmlns:p14="http://schemas.microsoft.com/office/powerpoint/2010/main" val="3854627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D2FFFBD-5A74-57A9-F95B-0FA46DA7804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L"/>
          </a:p>
        </p:txBody>
      </p:sp>
      <p:sp>
        <p:nvSpPr>
          <p:cNvPr id="3" name="Vertical Text Placeholder 2">
            <a:extLst>
              <a:ext uri="{FF2B5EF4-FFF2-40B4-BE49-F238E27FC236}">
                <a16:creationId xmlns:a16="http://schemas.microsoft.com/office/drawing/2014/main" id="{7D55EC3A-38D2-F5B3-02FE-38C936318F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Date Placeholder 3">
            <a:extLst>
              <a:ext uri="{FF2B5EF4-FFF2-40B4-BE49-F238E27FC236}">
                <a16:creationId xmlns:a16="http://schemas.microsoft.com/office/drawing/2014/main" id="{E4484BE9-8839-BBD6-AAC3-C981B8754E8D}"/>
              </a:ext>
            </a:extLst>
          </p:cNvPr>
          <p:cNvSpPr>
            <a:spLocks noGrp="1"/>
          </p:cNvSpPr>
          <p:nvPr>
            <p:ph type="dt" sz="half" idx="10"/>
          </p:nvPr>
        </p:nvSpPr>
        <p:spPr/>
        <p:txBody>
          <a:bodyPr/>
          <a:lstStyle/>
          <a:p>
            <a:fld id="{28FC5104-9A07-49E4-A0AF-BF61D071AE0E}" type="datetimeFigureOut">
              <a:rPr lang="en-IL" smtClean="0"/>
              <a:t>15/05/2022</a:t>
            </a:fld>
            <a:endParaRPr lang="en-IL"/>
          </a:p>
        </p:txBody>
      </p:sp>
      <p:sp>
        <p:nvSpPr>
          <p:cNvPr id="5" name="Footer Placeholder 4">
            <a:extLst>
              <a:ext uri="{FF2B5EF4-FFF2-40B4-BE49-F238E27FC236}">
                <a16:creationId xmlns:a16="http://schemas.microsoft.com/office/drawing/2014/main" id="{BDF44161-C4C3-FA04-BA8A-A98A9BF350AE}"/>
              </a:ext>
            </a:extLst>
          </p:cNvPr>
          <p:cNvSpPr>
            <a:spLocks noGrp="1"/>
          </p:cNvSpPr>
          <p:nvPr>
            <p:ph type="ftr" sz="quarter" idx="11"/>
          </p:nvPr>
        </p:nvSpPr>
        <p:spPr/>
        <p:txBody>
          <a:bodyPr/>
          <a:lstStyle/>
          <a:p>
            <a:endParaRPr lang="en-IL"/>
          </a:p>
        </p:txBody>
      </p:sp>
      <p:sp>
        <p:nvSpPr>
          <p:cNvPr id="6" name="Slide Number Placeholder 5">
            <a:extLst>
              <a:ext uri="{FF2B5EF4-FFF2-40B4-BE49-F238E27FC236}">
                <a16:creationId xmlns:a16="http://schemas.microsoft.com/office/drawing/2014/main" id="{E25F73D5-C163-283E-F042-39DEC895FE8D}"/>
              </a:ext>
            </a:extLst>
          </p:cNvPr>
          <p:cNvSpPr>
            <a:spLocks noGrp="1"/>
          </p:cNvSpPr>
          <p:nvPr>
            <p:ph type="sldNum" sz="quarter" idx="12"/>
          </p:nvPr>
        </p:nvSpPr>
        <p:spPr/>
        <p:txBody>
          <a:bodyPr/>
          <a:lstStyle/>
          <a:p>
            <a:fld id="{9D99B879-3ECA-4B8A-A0E5-39CC0FAF2522}" type="slidenum">
              <a:rPr lang="en-IL" smtClean="0"/>
              <a:t>‹#›</a:t>
            </a:fld>
            <a:endParaRPr lang="en-IL"/>
          </a:p>
        </p:txBody>
      </p:sp>
    </p:spTree>
    <p:extLst>
      <p:ext uri="{BB962C8B-B14F-4D97-AF65-F5344CB8AC3E}">
        <p14:creationId xmlns:p14="http://schemas.microsoft.com/office/powerpoint/2010/main" val="4253456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C50F-3059-33F1-CBD5-01341C7810B8}"/>
              </a:ext>
            </a:extLst>
          </p:cNvPr>
          <p:cNvSpPr>
            <a:spLocks noGrp="1"/>
          </p:cNvSpPr>
          <p:nvPr>
            <p:ph type="title"/>
          </p:nvPr>
        </p:nvSpPr>
        <p:spPr/>
        <p:txBody>
          <a:bodyPr/>
          <a:lstStyle/>
          <a:p>
            <a:r>
              <a:rPr lang="en-US"/>
              <a:t>Click to edit Master title style</a:t>
            </a:r>
            <a:endParaRPr lang="en-IL"/>
          </a:p>
        </p:txBody>
      </p:sp>
      <p:sp>
        <p:nvSpPr>
          <p:cNvPr id="3" name="Content Placeholder 2">
            <a:extLst>
              <a:ext uri="{FF2B5EF4-FFF2-40B4-BE49-F238E27FC236}">
                <a16:creationId xmlns:a16="http://schemas.microsoft.com/office/drawing/2014/main" id="{2CD11A29-0940-EC05-0E6C-74041D28B0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Date Placeholder 3">
            <a:extLst>
              <a:ext uri="{FF2B5EF4-FFF2-40B4-BE49-F238E27FC236}">
                <a16:creationId xmlns:a16="http://schemas.microsoft.com/office/drawing/2014/main" id="{0EAFC6A0-DE01-D389-FD96-F5851E63F4A3}"/>
              </a:ext>
            </a:extLst>
          </p:cNvPr>
          <p:cNvSpPr>
            <a:spLocks noGrp="1"/>
          </p:cNvSpPr>
          <p:nvPr>
            <p:ph type="dt" sz="half" idx="10"/>
          </p:nvPr>
        </p:nvSpPr>
        <p:spPr/>
        <p:txBody>
          <a:bodyPr/>
          <a:lstStyle/>
          <a:p>
            <a:fld id="{28FC5104-9A07-49E4-A0AF-BF61D071AE0E}" type="datetimeFigureOut">
              <a:rPr lang="en-IL" smtClean="0"/>
              <a:t>15/05/2022</a:t>
            </a:fld>
            <a:endParaRPr lang="en-IL"/>
          </a:p>
        </p:txBody>
      </p:sp>
      <p:sp>
        <p:nvSpPr>
          <p:cNvPr id="5" name="Footer Placeholder 4">
            <a:extLst>
              <a:ext uri="{FF2B5EF4-FFF2-40B4-BE49-F238E27FC236}">
                <a16:creationId xmlns:a16="http://schemas.microsoft.com/office/drawing/2014/main" id="{C9DEE149-7085-7CC3-DAD1-7259CD68A2EE}"/>
              </a:ext>
            </a:extLst>
          </p:cNvPr>
          <p:cNvSpPr>
            <a:spLocks noGrp="1"/>
          </p:cNvSpPr>
          <p:nvPr>
            <p:ph type="ftr" sz="quarter" idx="11"/>
          </p:nvPr>
        </p:nvSpPr>
        <p:spPr/>
        <p:txBody>
          <a:bodyPr/>
          <a:lstStyle/>
          <a:p>
            <a:endParaRPr lang="en-IL"/>
          </a:p>
        </p:txBody>
      </p:sp>
      <p:sp>
        <p:nvSpPr>
          <p:cNvPr id="6" name="Slide Number Placeholder 5">
            <a:extLst>
              <a:ext uri="{FF2B5EF4-FFF2-40B4-BE49-F238E27FC236}">
                <a16:creationId xmlns:a16="http://schemas.microsoft.com/office/drawing/2014/main" id="{569C2531-F4A6-4313-0D36-CB62114492CC}"/>
              </a:ext>
            </a:extLst>
          </p:cNvPr>
          <p:cNvSpPr>
            <a:spLocks noGrp="1"/>
          </p:cNvSpPr>
          <p:nvPr>
            <p:ph type="sldNum" sz="quarter" idx="12"/>
          </p:nvPr>
        </p:nvSpPr>
        <p:spPr/>
        <p:txBody>
          <a:bodyPr/>
          <a:lstStyle/>
          <a:p>
            <a:fld id="{9D99B879-3ECA-4B8A-A0E5-39CC0FAF2522}" type="slidenum">
              <a:rPr lang="en-IL" smtClean="0"/>
              <a:t>‹#›</a:t>
            </a:fld>
            <a:endParaRPr lang="en-IL"/>
          </a:p>
        </p:txBody>
      </p:sp>
    </p:spTree>
    <p:extLst>
      <p:ext uri="{BB962C8B-B14F-4D97-AF65-F5344CB8AC3E}">
        <p14:creationId xmlns:p14="http://schemas.microsoft.com/office/powerpoint/2010/main" val="392024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17099-BCDD-A3A2-20EB-872D833FE70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L"/>
          </a:p>
        </p:txBody>
      </p:sp>
      <p:sp>
        <p:nvSpPr>
          <p:cNvPr id="3" name="Text Placeholder 2">
            <a:extLst>
              <a:ext uri="{FF2B5EF4-FFF2-40B4-BE49-F238E27FC236}">
                <a16:creationId xmlns:a16="http://schemas.microsoft.com/office/drawing/2014/main" id="{D9D2CE9D-618E-4E4F-F07C-CF1DDA88C2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3155953-0F18-4C7E-DD3E-AEDBD65A2673}"/>
              </a:ext>
            </a:extLst>
          </p:cNvPr>
          <p:cNvSpPr>
            <a:spLocks noGrp="1"/>
          </p:cNvSpPr>
          <p:nvPr>
            <p:ph type="dt" sz="half" idx="10"/>
          </p:nvPr>
        </p:nvSpPr>
        <p:spPr/>
        <p:txBody>
          <a:bodyPr/>
          <a:lstStyle/>
          <a:p>
            <a:fld id="{28FC5104-9A07-49E4-A0AF-BF61D071AE0E}" type="datetimeFigureOut">
              <a:rPr lang="en-IL" smtClean="0"/>
              <a:t>15/05/2022</a:t>
            </a:fld>
            <a:endParaRPr lang="en-IL"/>
          </a:p>
        </p:txBody>
      </p:sp>
      <p:sp>
        <p:nvSpPr>
          <p:cNvPr id="5" name="Footer Placeholder 4">
            <a:extLst>
              <a:ext uri="{FF2B5EF4-FFF2-40B4-BE49-F238E27FC236}">
                <a16:creationId xmlns:a16="http://schemas.microsoft.com/office/drawing/2014/main" id="{A613B439-90F6-1B9E-2E8D-652E46CF03D0}"/>
              </a:ext>
            </a:extLst>
          </p:cNvPr>
          <p:cNvSpPr>
            <a:spLocks noGrp="1"/>
          </p:cNvSpPr>
          <p:nvPr>
            <p:ph type="ftr" sz="quarter" idx="11"/>
          </p:nvPr>
        </p:nvSpPr>
        <p:spPr/>
        <p:txBody>
          <a:bodyPr/>
          <a:lstStyle/>
          <a:p>
            <a:endParaRPr lang="en-IL"/>
          </a:p>
        </p:txBody>
      </p:sp>
      <p:sp>
        <p:nvSpPr>
          <p:cNvPr id="6" name="Slide Number Placeholder 5">
            <a:extLst>
              <a:ext uri="{FF2B5EF4-FFF2-40B4-BE49-F238E27FC236}">
                <a16:creationId xmlns:a16="http://schemas.microsoft.com/office/drawing/2014/main" id="{4818B9E9-32FD-2F99-F776-159A54BC8537}"/>
              </a:ext>
            </a:extLst>
          </p:cNvPr>
          <p:cNvSpPr>
            <a:spLocks noGrp="1"/>
          </p:cNvSpPr>
          <p:nvPr>
            <p:ph type="sldNum" sz="quarter" idx="12"/>
          </p:nvPr>
        </p:nvSpPr>
        <p:spPr/>
        <p:txBody>
          <a:bodyPr/>
          <a:lstStyle/>
          <a:p>
            <a:fld id="{9D99B879-3ECA-4B8A-A0E5-39CC0FAF2522}" type="slidenum">
              <a:rPr lang="en-IL" smtClean="0"/>
              <a:t>‹#›</a:t>
            </a:fld>
            <a:endParaRPr lang="en-IL"/>
          </a:p>
        </p:txBody>
      </p:sp>
    </p:spTree>
    <p:extLst>
      <p:ext uri="{BB962C8B-B14F-4D97-AF65-F5344CB8AC3E}">
        <p14:creationId xmlns:p14="http://schemas.microsoft.com/office/powerpoint/2010/main" val="3393148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8D26-338B-F87B-D62B-8F25308AD846}"/>
              </a:ext>
            </a:extLst>
          </p:cNvPr>
          <p:cNvSpPr>
            <a:spLocks noGrp="1"/>
          </p:cNvSpPr>
          <p:nvPr>
            <p:ph type="title"/>
          </p:nvPr>
        </p:nvSpPr>
        <p:spPr/>
        <p:txBody>
          <a:bodyPr/>
          <a:lstStyle/>
          <a:p>
            <a:r>
              <a:rPr lang="en-US"/>
              <a:t>Click to edit Master title style</a:t>
            </a:r>
            <a:endParaRPr lang="en-IL"/>
          </a:p>
        </p:txBody>
      </p:sp>
      <p:sp>
        <p:nvSpPr>
          <p:cNvPr id="3" name="Content Placeholder 2">
            <a:extLst>
              <a:ext uri="{FF2B5EF4-FFF2-40B4-BE49-F238E27FC236}">
                <a16:creationId xmlns:a16="http://schemas.microsoft.com/office/drawing/2014/main" id="{F02CF79E-46A0-FEB4-03C4-E9FD6E57041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Content Placeholder 3">
            <a:extLst>
              <a:ext uri="{FF2B5EF4-FFF2-40B4-BE49-F238E27FC236}">
                <a16:creationId xmlns:a16="http://schemas.microsoft.com/office/drawing/2014/main" id="{7F3CB117-61F6-1923-06E5-E667237E68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5" name="Date Placeholder 4">
            <a:extLst>
              <a:ext uri="{FF2B5EF4-FFF2-40B4-BE49-F238E27FC236}">
                <a16:creationId xmlns:a16="http://schemas.microsoft.com/office/drawing/2014/main" id="{C7A7BA76-1537-D870-E1D0-B9D6095E3EA9}"/>
              </a:ext>
            </a:extLst>
          </p:cNvPr>
          <p:cNvSpPr>
            <a:spLocks noGrp="1"/>
          </p:cNvSpPr>
          <p:nvPr>
            <p:ph type="dt" sz="half" idx="10"/>
          </p:nvPr>
        </p:nvSpPr>
        <p:spPr/>
        <p:txBody>
          <a:bodyPr/>
          <a:lstStyle/>
          <a:p>
            <a:fld id="{28FC5104-9A07-49E4-A0AF-BF61D071AE0E}" type="datetimeFigureOut">
              <a:rPr lang="en-IL" smtClean="0"/>
              <a:t>15/05/2022</a:t>
            </a:fld>
            <a:endParaRPr lang="en-IL"/>
          </a:p>
        </p:txBody>
      </p:sp>
      <p:sp>
        <p:nvSpPr>
          <p:cNvPr id="6" name="Footer Placeholder 5">
            <a:extLst>
              <a:ext uri="{FF2B5EF4-FFF2-40B4-BE49-F238E27FC236}">
                <a16:creationId xmlns:a16="http://schemas.microsoft.com/office/drawing/2014/main" id="{CCAFA315-2194-4CB7-4FD4-B63EFDE4077F}"/>
              </a:ext>
            </a:extLst>
          </p:cNvPr>
          <p:cNvSpPr>
            <a:spLocks noGrp="1"/>
          </p:cNvSpPr>
          <p:nvPr>
            <p:ph type="ftr" sz="quarter" idx="11"/>
          </p:nvPr>
        </p:nvSpPr>
        <p:spPr/>
        <p:txBody>
          <a:bodyPr/>
          <a:lstStyle/>
          <a:p>
            <a:endParaRPr lang="en-IL"/>
          </a:p>
        </p:txBody>
      </p:sp>
      <p:sp>
        <p:nvSpPr>
          <p:cNvPr id="7" name="Slide Number Placeholder 6">
            <a:extLst>
              <a:ext uri="{FF2B5EF4-FFF2-40B4-BE49-F238E27FC236}">
                <a16:creationId xmlns:a16="http://schemas.microsoft.com/office/drawing/2014/main" id="{4B3A11CD-C6F2-129E-A66F-A91B223C4721}"/>
              </a:ext>
            </a:extLst>
          </p:cNvPr>
          <p:cNvSpPr>
            <a:spLocks noGrp="1"/>
          </p:cNvSpPr>
          <p:nvPr>
            <p:ph type="sldNum" sz="quarter" idx="12"/>
          </p:nvPr>
        </p:nvSpPr>
        <p:spPr/>
        <p:txBody>
          <a:bodyPr/>
          <a:lstStyle/>
          <a:p>
            <a:fld id="{9D99B879-3ECA-4B8A-A0E5-39CC0FAF2522}" type="slidenum">
              <a:rPr lang="en-IL" smtClean="0"/>
              <a:t>‹#›</a:t>
            </a:fld>
            <a:endParaRPr lang="en-IL"/>
          </a:p>
        </p:txBody>
      </p:sp>
    </p:spTree>
    <p:extLst>
      <p:ext uri="{BB962C8B-B14F-4D97-AF65-F5344CB8AC3E}">
        <p14:creationId xmlns:p14="http://schemas.microsoft.com/office/powerpoint/2010/main" val="1777642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60F1C-CDB8-72DE-9CD3-F9AC73DE4107}"/>
              </a:ext>
            </a:extLst>
          </p:cNvPr>
          <p:cNvSpPr>
            <a:spLocks noGrp="1"/>
          </p:cNvSpPr>
          <p:nvPr>
            <p:ph type="title"/>
          </p:nvPr>
        </p:nvSpPr>
        <p:spPr>
          <a:xfrm>
            <a:off x="839788" y="365125"/>
            <a:ext cx="10515600" cy="1325563"/>
          </a:xfrm>
        </p:spPr>
        <p:txBody>
          <a:bodyPr/>
          <a:lstStyle/>
          <a:p>
            <a:r>
              <a:rPr lang="en-US"/>
              <a:t>Click to edit Master title style</a:t>
            </a:r>
            <a:endParaRPr lang="en-IL"/>
          </a:p>
        </p:txBody>
      </p:sp>
      <p:sp>
        <p:nvSpPr>
          <p:cNvPr id="3" name="Text Placeholder 2">
            <a:extLst>
              <a:ext uri="{FF2B5EF4-FFF2-40B4-BE49-F238E27FC236}">
                <a16:creationId xmlns:a16="http://schemas.microsoft.com/office/drawing/2014/main" id="{657CB292-CBA2-6889-610F-6F3423ABF5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39A81D-E4FE-1C1C-C78D-71B0DED8A95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5" name="Text Placeholder 4">
            <a:extLst>
              <a:ext uri="{FF2B5EF4-FFF2-40B4-BE49-F238E27FC236}">
                <a16:creationId xmlns:a16="http://schemas.microsoft.com/office/drawing/2014/main" id="{D3D8056E-9516-2F77-87F5-BE4FB57DC0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E9C8CA-9D6A-697A-F648-7A0096C1028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7" name="Date Placeholder 6">
            <a:extLst>
              <a:ext uri="{FF2B5EF4-FFF2-40B4-BE49-F238E27FC236}">
                <a16:creationId xmlns:a16="http://schemas.microsoft.com/office/drawing/2014/main" id="{F58B217A-280E-9699-D820-9CB908A2468B}"/>
              </a:ext>
            </a:extLst>
          </p:cNvPr>
          <p:cNvSpPr>
            <a:spLocks noGrp="1"/>
          </p:cNvSpPr>
          <p:nvPr>
            <p:ph type="dt" sz="half" idx="10"/>
          </p:nvPr>
        </p:nvSpPr>
        <p:spPr/>
        <p:txBody>
          <a:bodyPr/>
          <a:lstStyle/>
          <a:p>
            <a:fld id="{28FC5104-9A07-49E4-A0AF-BF61D071AE0E}" type="datetimeFigureOut">
              <a:rPr lang="en-IL" smtClean="0"/>
              <a:t>15/05/2022</a:t>
            </a:fld>
            <a:endParaRPr lang="en-IL"/>
          </a:p>
        </p:txBody>
      </p:sp>
      <p:sp>
        <p:nvSpPr>
          <p:cNvPr id="8" name="Footer Placeholder 7">
            <a:extLst>
              <a:ext uri="{FF2B5EF4-FFF2-40B4-BE49-F238E27FC236}">
                <a16:creationId xmlns:a16="http://schemas.microsoft.com/office/drawing/2014/main" id="{12D333E0-B24B-42A0-F6B0-2FD2992290F9}"/>
              </a:ext>
            </a:extLst>
          </p:cNvPr>
          <p:cNvSpPr>
            <a:spLocks noGrp="1"/>
          </p:cNvSpPr>
          <p:nvPr>
            <p:ph type="ftr" sz="quarter" idx="11"/>
          </p:nvPr>
        </p:nvSpPr>
        <p:spPr/>
        <p:txBody>
          <a:bodyPr/>
          <a:lstStyle/>
          <a:p>
            <a:endParaRPr lang="en-IL"/>
          </a:p>
        </p:txBody>
      </p:sp>
      <p:sp>
        <p:nvSpPr>
          <p:cNvPr id="9" name="Slide Number Placeholder 8">
            <a:extLst>
              <a:ext uri="{FF2B5EF4-FFF2-40B4-BE49-F238E27FC236}">
                <a16:creationId xmlns:a16="http://schemas.microsoft.com/office/drawing/2014/main" id="{DB925924-3F91-4F0F-495D-7080C2971367}"/>
              </a:ext>
            </a:extLst>
          </p:cNvPr>
          <p:cNvSpPr>
            <a:spLocks noGrp="1"/>
          </p:cNvSpPr>
          <p:nvPr>
            <p:ph type="sldNum" sz="quarter" idx="12"/>
          </p:nvPr>
        </p:nvSpPr>
        <p:spPr/>
        <p:txBody>
          <a:bodyPr/>
          <a:lstStyle/>
          <a:p>
            <a:fld id="{9D99B879-3ECA-4B8A-A0E5-39CC0FAF2522}" type="slidenum">
              <a:rPr lang="en-IL" smtClean="0"/>
              <a:t>‹#›</a:t>
            </a:fld>
            <a:endParaRPr lang="en-IL"/>
          </a:p>
        </p:txBody>
      </p:sp>
    </p:spTree>
    <p:extLst>
      <p:ext uri="{BB962C8B-B14F-4D97-AF65-F5344CB8AC3E}">
        <p14:creationId xmlns:p14="http://schemas.microsoft.com/office/powerpoint/2010/main" val="3849938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FE022-966D-F444-6364-45F4EF04BC09}"/>
              </a:ext>
            </a:extLst>
          </p:cNvPr>
          <p:cNvSpPr>
            <a:spLocks noGrp="1"/>
          </p:cNvSpPr>
          <p:nvPr>
            <p:ph type="title"/>
          </p:nvPr>
        </p:nvSpPr>
        <p:spPr/>
        <p:txBody>
          <a:bodyPr/>
          <a:lstStyle/>
          <a:p>
            <a:r>
              <a:rPr lang="en-US"/>
              <a:t>Click to edit Master title style</a:t>
            </a:r>
            <a:endParaRPr lang="en-IL"/>
          </a:p>
        </p:txBody>
      </p:sp>
      <p:sp>
        <p:nvSpPr>
          <p:cNvPr id="3" name="Date Placeholder 2">
            <a:extLst>
              <a:ext uri="{FF2B5EF4-FFF2-40B4-BE49-F238E27FC236}">
                <a16:creationId xmlns:a16="http://schemas.microsoft.com/office/drawing/2014/main" id="{6630EB12-8657-7AD9-29B9-3274DCC94EEB}"/>
              </a:ext>
            </a:extLst>
          </p:cNvPr>
          <p:cNvSpPr>
            <a:spLocks noGrp="1"/>
          </p:cNvSpPr>
          <p:nvPr>
            <p:ph type="dt" sz="half" idx="10"/>
          </p:nvPr>
        </p:nvSpPr>
        <p:spPr/>
        <p:txBody>
          <a:bodyPr/>
          <a:lstStyle/>
          <a:p>
            <a:fld id="{28FC5104-9A07-49E4-A0AF-BF61D071AE0E}" type="datetimeFigureOut">
              <a:rPr lang="en-IL" smtClean="0"/>
              <a:t>15/05/2022</a:t>
            </a:fld>
            <a:endParaRPr lang="en-IL"/>
          </a:p>
        </p:txBody>
      </p:sp>
      <p:sp>
        <p:nvSpPr>
          <p:cNvPr id="4" name="Footer Placeholder 3">
            <a:extLst>
              <a:ext uri="{FF2B5EF4-FFF2-40B4-BE49-F238E27FC236}">
                <a16:creationId xmlns:a16="http://schemas.microsoft.com/office/drawing/2014/main" id="{84AFB46C-3468-1166-541D-DC84228915E9}"/>
              </a:ext>
            </a:extLst>
          </p:cNvPr>
          <p:cNvSpPr>
            <a:spLocks noGrp="1"/>
          </p:cNvSpPr>
          <p:nvPr>
            <p:ph type="ftr" sz="quarter" idx="11"/>
          </p:nvPr>
        </p:nvSpPr>
        <p:spPr/>
        <p:txBody>
          <a:bodyPr/>
          <a:lstStyle/>
          <a:p>
            <a:endParaRPr lang="en-IL"/>
          </a:p>
        </p:txBody>
      </p:sp>
      <p:sp>
        <p:nvSpPr>
          <p:cNvPr id="5" name="Slide Number Placeholder 4">
            <a:extLst>
              <a:ext uri="{FF2B5EF4-FFF2-40B4-BE49-F238E27FC236}">
                <a16:creationId xmlns:a16="http://schemas.microsoft.com/office/drawing/2014/main" id="{5780274A-63BC-028D-0FE2-1A192D68D14D}"/>
              </a:ext>
            </a:extLst>
          </p:cNvPr>
          <p:cNvSpPr>
            <a:spLocks noGrp="1"/>
          </p:cNvSpPr>
          <p:nvPr>
            <p:ph type="sldNum" sz="quarter" idx="12"/>
          </p:nvPr>
        </p:nvSpPr>
        <p:spPr/>
        <p:txBody>
          <a:bodyPr/>
          <a:lstStyle/>
          <a:p>
            <a:fld id="{9D99B879-3ECA-4B8A-A0E5-39CC0FAF2522}" type="slidenum">
              <a:rPr lang="en-IL" smtClean="0"/>
              <a:t>‹#›</a:t>
            </a:fld>
            <a:endParaRPr lang="en-IL"/>
          </a:p>
        </p:txBody>
      </p:sp>
    </p:spTree>
    <p:extLst>
      <p:ext uri="{BB962C8B-B14F-4D97-AF65-F5344CB8AC3E}">
        <p14:creationId xmlns:p14="http://schemas.microsoft.com/office/powerpoint/2010/main" val="2225315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BD7542-78B8-679B-5076-287B2B623143}"/>
              </a:ext>
            </a:extLst>
          </p:cNvPr>
          <p:cNvSpPr>
            <a:spLocks noGrp="1"/>
          </p:cNvSpPr>
          <p:nvPr>
            <p:ph type="dt" sz="half" idx="10"/>
          </p:nvPr>
        </p:nvSpPr>
        <p:spPr/>
        <p:txBody>
          <a:bodyPr/>
          <a:lstStyle/>
          <a:p>
            <a:fld id="{28FC5104-9A07-49E4-A0AF-BF61D071AE0E}" type="datetimeFigureOut">
              <a:rPr lang="en-IL" smtClean="0"/>
              <a:t>15/05/2022</a:t>
            </a:fld>
            <a:endParaRPr lang="en-IL"/>
          </a:p>
        </p:txBody>
      </p:sp>
      <p:sp>
        <p:nvSpPr>
          <p:cNvPr id="3" name="Footer Placeholder 2">
            <a:extLst>
              <a:ext uri="{FF2B5EF4-FFF2-40B4-BE49-F238E27FC236}">
                <a16:creationId xmlns:a16="http://schemas.microsoft.com/office/drawing/2014/main" id="{BDD7220E-2822-1D51-F30D-C3E4D20BD3BA}"/>
              </a:ext>
            </a:extLst>
          </p:cNvPr>
          <p:cNvSpPr>
            <a:spLocks noGrp="1"/>
          </p:cNvSpPr>
          <p:nvPr>
            <p:ph type="ftr" sz="quarter" idx="11"/>
          </p:nvPr>
        </p:nvSpPr>
        <p:spPr/>
        <p:txBody>
          <a:bodyPr/>
          <a:lstStyle/>
          <a:p>
            <a:endParaRPr lang="en-IL"/>
          </a:p>
        </p:txBody>
      </p:sp>
      <p:sp>
        <p:nvSpPr>
          <p:cNvPr id="4" name="Slide Number Placeholder 3">
            <a:extLst>
              <a:ext uri="{FF2B5EF4-FFF2-40B4-BE49-F238E27FC236}">
                <a16:creationId xmlns:a16="http://schemas.microsoft.com/office/drawing/2014/main" id="{E405516F-6D67-2DB2-B39F-E3360F010EEE}"/>
              </a:ext>
            </a:extLst>
          </p:cNvPr>
          <p:cNvSpPr>
            <a:spLocks noGrp="1"/>
          </p:cNvSpPr>
          <p:nvPr>
            <p:ph type="sldNum" sz="quarter" idx="12"/>
          </p:nvPr>
        </p:nvSpPr>
        <p:spPr/>
        <p:txBody>
          <a:bodyPr/>
          <a:lstStyle/>
          <a:p>
            <a:fld id="{9D99B879-3ECA-4B8A-A0E5-39CC0FAF2522}" type="slidenum">
              <a:rPr lang="en-IL" smtClean="0"/>
              <a:t>‹#›</a:t>
            </a:fld>
            <a:endParaRPr lang="en-IL"/>
          </a:p>
        </p:txBody>
      </p:sp>
    </p:spTree>
    <p:extLst>
      <p:ext uri="{BB962C8B-B14F-4D97-AF65-F5344CB8AC3E}">
        <p14:creationId xmlns:p14="http://schemas.microsoft.com/office/powerpoint/2010/main" val="2121120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8BF5E-020D-9EB6-373E-8A03A6A8BE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L"/>
          </a:p>
        </p:txBody>
      </p:sp>
      <p:sp>
        <p:nvSpPr>
          <p:cNvPr id="3" name="Content Placeholder 2">
            <a:extLst>
              <a:ext uri="{FF2B5EF4-FFF2-40B4-BE49-F238E27FC236}">
                <a16:creationId xmlns:a16="http://schemas.microsoft.com/office/drawing/2014/main" id="{8D847522-D18A-8329-DB9A-077C48809D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Text Placeholder 3">
            <a:extLst>
              <a:ext uri="{FF2B5EF4-FFF2-40B4-BE49-F238E27FC236}">
                <a16:creationId xmlns:a16="http://schemas.microsoft.com/office/drawing/2014/main" id="{98E5B931-E4C3-92F7-6944-4A759E822F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B298F7-2B27-7126-9439-8E2FF0DE36F4}"/>
              </a:ext>
            </a:extLst>
          </p:cNvPr>
          <p:cNvSpPr>
            <a:spLocks noGrp="1"/>
          </p:cNvSpPr>
          <p:nvPr>
            <p:ph type="dt" sz="half" idx="10"/>
          </p:nvPr>
        </p:nvSpPr>
        <p:spPr/>
        <p:txBody>
          <a:bodyPr/>
          <a:lstStyle/>
          <a:p>
            <a:fld id="{28FC5104-9A07-49E4-A0AF-BF61D071AE0E}" type="datetimeFigureOut">
              <a:rPr lang="en-IL" smtClean="0"/>
              <a:t>15/05/2022</a:t>
            </a:fld>
            <a:endParaRPr lang="en-IL"/>
          </a:p>
        </p:txBody>
      </p:sp>
      <p:sp>
        <p:nvSpPr>
          <p:cNvPr id="6" name="Footer Placeholder 5">
            <a:extLst>
              <a:ext uri="{FF2B5EF4-FFF2-40B4-BE49-F238E27FC236}">
                <a16:creationId xmlns:a16="http://schemas.microsoft.com/office/drawing/2014/main" id="{F4452BED-628C-1A3C-1C5A-F89A213730D5}"/>
              </a:ext>
            </a:extLst>
          </p:cNvPr>
          <p:cNvSpPr>
            <a:spLocks noGrp="1"/>
          </p:cNvSpPr>
          <p:nvPr>
            <p:ph type="ftr" sz="quarter" idx="11"/>
          </p:nvPr>
        </p:nvSpPr>
        <p:spPr/>
        <p:txBody>
          <a:bodyPr/>
          <a:lstStyle/>
          <a:p>
            <a:endParaRPr lang="en-IL"/>
          </a:p>
        </p:txBody>
      </p:sp>
      <p:sp>
        <p:nvSpPr>
          <p:cNvPr id="7" name="Slide Number Placeholder 6">
            <a:extLst>
              <a:ext uri="{FF2B5EF4-FFF2-40B4-BE49-F238E27FC236}">
                <a16:creationId xmlns:a16="http://schemas.microsoft.com/office/drawing/2014/main" id="{0A1A3149-E0BD-9C9F-E5EF-1F1BDDE809BC}"/>
              </a:ext>
            </a:extLst>
          </p:cNvPr>
          <p:cNvSpPr>
            <a:spLocks noGrp="1"/>
          </p:cNvSpPr>
          <p:nvPr>
            <p:ph type="sldNum" sz="quarter" idx="12"/>
          </p:nvPr>
        </p:nvSpPr>
        <p:spPr/>
        <p:txBody>
          <a:bodyPr/>
          <a:lstStyle/>
          <a:p>
            <a:fld id="{9D99B879-3ECA-4B8A-A0E5-39CC0FAF2522}" type="slidenum">
              <a:rPr lang="en-IL" smtClean="0"/>
              <a:t>‹#›</a:t>
            </a:fld>
            <a:endParaRPr lang="en-IL"/>
          </a:p>
        </p:txBody>
      </p:sp>
    </p:spTree>
    <p:extLst>
      <p:ext uri="{BB962C8B-B14F-4D97-AF65-F5344CB8AC3E}">
        <p14:creationId xmlns:p14="http://schemas.microsoft.com/office/powerpoint/2010/main" val="2293942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3E832-4AA2-4F59-3793-7056F2BD7C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L"/>
          </a:p>
        </p:txBody>
      </p:sp>
      <p:sp>
        <p:nvSpPr>
          <p:cNvPr id="3" name="Picture Placeholder 2">
            <a:extLst>
              <a:ext uri="{FF2B5EF4-FFF2-40B4-BE49-F238E27FC236}">
                <a16:creationId xmlns:a16="http://schemas.microsoft.com/office/drawing/2014/main" id="{4C0E3A56-6B69-A824-9F7D-772F52989F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L"/>
          </a:p>
        </p:txBody>
      </p:sp>
      <p:sp>
        <p:nvSpPr>
          <p:cNvPr id="4" name="Text Placeholder 3">
            <a:extLst>
              <a:ext uri="{FF2B5EF4-FFF2-40B4-BE49-F238E27FC236}">
                <a16:creationId xmlns:a16="http://schemas.microsoft.com/office/drawing/2014/main" id="{E6056C54-8E62-7187-CB2A-0C09C88E4C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E6FC11-AA14-B96A-73A4-D105A07690AD}"/>
              </a:ext>
            </a:extLst>
          </p:cNvPr>
          <p:cNvSpPr>
            <a:spLocks noGrp="1"/>
          </p:cNvSpPr>
          <p:nvPr>
            <p:ph type="dt" sz="half" idx="10"/>
          </p:nvPr>
        </p:nvSpPr>
        <p:spPr/>
        <p:txBody>
          <a:bodyPr/>
          <a:lstStyle/>
          <a:p>
            <a:fld id="{28FC5104-9A07-49E4-A0AF-BF61D071AE0E}" type="datetimeFigureOut">
              <a:rPr lang="en-IL" smtClean="0"/>
              <a:t>15/05/2022</a:t>
            </a:fld>
            <a:endParaRPr lang="en-IL"/>
          </a:p>
        </p:txBody>
      </p:sp>
      <p:sp>
        <p:nvSpPr>
          <p:cNvPr id="6" name="Footer Placeholder 5">
            <a:extLst>
              <a:ext uri="{FF2B5EF4-FFF2-40B4-BE49-F238E27FC236}">
                <a16:creationId xmlns:a16="http://schemas.microsoft.com/office/drawing/2014/main" id="{5A9A4F86-9EC5-FB8D-04D1-BBAB8B2D3095}"/>
              </a:ext>
            </a:extLst>
          </p:cNvPr>
          <p:cNvSpPr>
            <a:spLocks noGrp="1"/>
          </p:cNvSpPr>
          <p:nvPr>
            <p:ph type="ftr" sz="quarter" idx="11"/>
          </p:nvPr>
        </p:nvSpPr>
        <p:spPr/>
        <p:txBody>
          <a:bodyPr/>
          <a:lstStyle/>
          <a:p>
            <a:endParaRPr lang="en-IL"/>
          </a:p>
        </p:txBody>
      </p:sp>
      <p:sp>
        <p:nvSpPr>
          <p:cNvPr id="7" name="Slide Number Placeholder 6">
            <a:extLst>
              <a:ext uri="{FF2B5EF4-FFF2-40B4-BE49-F238E27FC236}">
                <a16:creationId xmlns:a16="http://schemas.microsoft.com/office/drawing/2014/main" id="{91A4D077-8508-4F36-AB21-6EEFF06C6F89}"/>
              </a:ext>
            </a:extLst>
          </p:cNvPr>
          <p:cNvSpPr>
            <a:spLocks noGrp="1"/>
          </p:cNvSpPr>
          <p:nvPr>
            <p:ph type="sldNum" sz="quarter" idx="12"/>
          </p:nvPr>
        </p:nvSpPr>
        <p:spPr/>
        <p:txBody>
          <a:bodyPr/>
          <a:lstStyle/>
          <a:p>
            <a:fld id="{9D99B879-3ECA-4B8A-A0E5-39CC0FAF2522}" type="slidenum">
              <a:rPr lang="en-IL" smtClean="0"/>
              <a:t>‹#›</a:t>
            </a:fld>
            <a:endParaRPr lang="en-IL"/>
          </a:p>
        </p:txBody>
      </p:sp>
    </p:spTree>
    <p:extLst>
      <p:ext uri="{BB962C8B-B14F-4D97-AF65-F5344CB8AC3E}">
        <p14:creationId xmlns:p14="http://schemas.microsoft.com/office/powerpoint/2010/main" val="648891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516F51-5220-59CA-436D-DFC0C134CF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L"/>
          </a:p>
        </p:txBody>
      </p:sp>
      <p:sp>
        <p:nvSpPr>
          <p:cNvPr id="3" name="Text Placeholder 2">
            <a:extLst>
              <a:ext uri="{FF2B5EF4-FFF2-40B4-BE49-F238E27FC236}">
                <a16:creationId xmlns:a16="http://schemas.microsoft.com/office/drawing/2014/main" id="{BB1C470C-69EC-40B3-3830-4CC5040B4C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Date Placeholder 3">
            <a:extLst>
              <a:ext uri="{FF2B5EF4-FFF2-40B4-BE49-F238E27FC236}">
                <a16:creationId xmlns:a16="http://schemas.microsoft.com/office/drawing/2014/main" id="{52F2FF3A-0382-8F23-3652-D1578BB141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FC5104-9A07-49E4-A0AF-BF61D071AE0E}" type="datetimeFigureOut">
              <a:rPr lang="en-IL" smtClean="0"/>
              <a:t>15/05/2022</a:t>
            </a:fld>
            <a:endParaRPr lang="en-IL"/>
          </a:p>
        </p:txBody>
      </p:sp>
      <p:sp>
        <p:nvSpPr>
          <p:cNvPr id="5" name="Footer Placeholder 4">
            <a:extLst>
              <a:ext uri="{FF2B5EF4-FFF2-40B4-BE49-F238E27FC236}">
                <a16:creationId xmlns:a16="http://schemas.microsoft.com/office/drawing/2014/main" id="{64B44AE7-55DE-A77F-0B25-46717562F5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L"/>
          </a:p>
        </p:txBody>
      </p:sp>
      <p:sp>
        <p:nvSpPr>
          <p:cNvPr id="6" name="Slide Number Placeholder 5">
            <a:extLst>
              <a:ext uri="{FF2B5EF4-FFF2-40B4-BE49-F238E27FC236}">
                <a16:creationId xmlns:a16="http://schemas.microsoft.com/office/drawing/2014/main" id="{74914363-1F88-EAEF-8585-458E2BF7E2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99B879-3ECA-4B8A-A0E5-39CC0FAF2522}" type="slidenum">
              <a:rPr lang="en-IL" smtClean="0"/>
              <a:t>‹#›</a:t>
            </a:fld>
            <a:endParaRPr lang="en-IL"/>
          </a:p>
        </p:txBody>
      </p:sp>
    </p:spTree>
    <p:extLst>
      <p:ext uri="{BB962C8B-B14F-4D97-AF65-F5344CB8AC3E}">
        <p14:creationId xmlns:p14="http://schemas.microsoft.com/office/powerpoint/2010/main" val="28423887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0C0BB83-801F-5D38-B336-704A6DB454B7}"/>
              </a:ext>
            </a:extLst>
          </p:cNvPr>
          <p:cNvGrpSpPr/>
          <p:nvPr/>
        </p:nvGrpSpPr>
        <p:grpSpPr>
          <a:xfrm>
            <a:off x="361732" y="-7770"/>
            <a:ext cx="10984789" cy="2487561"/>
            <a:chOff x="361732" y="21726"/>
            <a:chExt cx="10984789" cy="2487561"/>
          </a:xfrm>
        </p:grpSpPr>
        <p:sp>
          <p:nvSpPr>
            <p:cNvPr id="5" name="Rectangle: Rounded Corners 4">
              <a:extLst>
                <a:ext uri="{FF2B5EF4-FFF2-40B4-BE49-F238E27FC236}">
                  <a16:creationId xmlns:a16="http://schemas.microsoft.com/office/drawing/2014/main" id="{871DC92C-E38E-CB05-A459-019C3B5666B6}"/>
                </a:ext>
              </a:extLst>
            </p:cNvPr>
            <p:cNvSpPr/>
            <p:nvPr/>
          </p:nvSpPr>
          <p:spPr>
            <a:xfrm>
              <a:off x="361732" y="1088330"/>
              <a:ext cx="2625213" cy="6587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 Loading Locpot file</a:t>
              </a:r>
            </a:p>
            <a:p>
              <a:pPr algn="ctr"/>
              <a:r>
                <a:rPr lang="en-US" sz="1050" dirty="0"/>
                <a:t>If You have bulk-materials locpot files</a:t>
              </a:r>
            </a:p>
            <a:p>
              <a:pPr algn="ctr"/>
              <a:r>
                <a:rPr lang="en-US" sz="1050" dirty="0"/>
                <a:t>You can load them too, at that level.</a:t>
              </a:r>
              <a:endParaRPr lang="en-IL" sz="1050" dirty="0"/>
            </a:p>
          </p:txBody>
        </p:sp>
        <p:pic>
          <p:nvPicPr>
            <p:cNvPr id="7" name="Picture 6">
              <a:extLst>
                <a:ext uri="{FF2B5EF4-FFF2-40B4-BE49-F238E27FC236}">
                  <a16:creationId xmlns:a16="http://schemas.microsoft.com/office/drawing/2014/main" id="{10FA5848-1581-A343-331E-FB76AA969778}"/>
                </a:ext>
              </a:extLst>
            </p:cNvPr>
            <p:cNvPicPr>
              <a:picLocks noChangeAspect="1"/>
            </p:cNvPicPr>
            <p:nvPr/>
          </p:nvPicPr>
          <p:blipFill>
            <a:blip r:embed="rId2"/>
            <a:stretch>
              <a:fillRect/>
            </a:stretch>
          </p:blipFill>
          <p:spPr>
            <a:xfrm>
              <a:off x="3160227" y="1080023"/>
              <a:ext cx="3893066" cy="740468"/>
            </a:xfrm>
            <a:prstGeom prst="rect">
              <a:avLst/>
            </a:prstGeom>
          </p:spPr>
        </p:pic>
        <p:pic>
          <p:nvPicPr>
            <p:cNvPr id="9" name="Picture 8">
              <a:extLst>
                <a:ext uri="{FF2B5EF4-FFF2-40B4-BE49-F238E27FC236}">
                  <a16:creationId xmlns:a16="http://schemas.microsoft.com/office/drawing/2014/main" id="{3CFE68A1-4EB9-0A0D-EB5F-C1551AA6ADA1}"/>
                </a:ext>
              </a:extLst>
            </p:cNvPr>
            <p:cNvPicPr>
              <a:picLocks noChangeAspect="1"/>
            </p:cNvPicPr>
            <p:nvPr/>
          </p:nvPicPr>
          <p:blipFill>
            <a:blip r:embed="rId3"/>
            <a:stretch>
              <a:fillRect/>
            </a:stretch>
          </p:blipFill>
          <p:spPr>
            <a:xfrm>
              <a:off x="7379984" y="21726"/>
              <a:ext cx="3966537" cy="2487561"/>
            </a:xfrm>
            <a:prstGeom prst="rect">
              <a:avLst/>
            </a:prstGeom>
          </p:spPr>
        </p:pic>
        <p:sp>
          <p:nvSpPr>
            <p:cNvPr id="10" name="Arrow: Right 9">
              <a:extLst>
                <a:ext uri="{FF2B5EF4-FFF2-40B4-BE49-F238E27FC236}">
                  <a16:creationId xmlns:a16="http://schemas.microsoft.com/office/drawing/2014/main" id="{8F22D2EF-811C-E559-3D44-1A833887BAC6}"/>
                </a:ext>
              </a:extLst>
            </p:cNvPr>
            <p:cNvSpPr/>
            <p:nvPr/>
          </p:nvSpPr>
          <p:spPr>
            <a:xfrm rot="7409272">
              <a:off x="6673391" y="899823"/>
              <a:ext cx="334297" cy="2458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a:p>
          </p:txBody>
        </p:sp>
        <p:sp>
          <p:nvSpPr>
            <p:cNvPr id="11" name="TextBox 10">
              <a:extLst>
                <a:ext uri="{FF2B5EF4-FFF2-40B4-BE49-F238E27FC236}">
                  <a16:creationId xmlns:a16="http://schemas.microsoft.com/office/drawing/2014/main" id="{4FFD9C42-293C-07C9-A4FA-EF2D320B7EB1}"/>
                </a:ext>
              </a:extLst>
            </p:cNvPr>
            <p:cNvSpPr txBox="1"/>
            <p:nvPr/>
          </p:nvSpPr>
          <p:spPr>
            <a:xfrm>
              <a:off x="6096000" y="269990"/>
              <a:ext cx="1409300" cy="600164"/>
            </a:xfrm>
            <a:prstGeom prst="rect">
              <a:avLst/>
            </a:prstGeom>
            <a:noFill/>
          </p:spPr>
          <p:txBody>
            <a:bodyPr wrap="square" rtlCol="0">
              <a:spAutoFit/>
            </a:bodyPr>
            <a:lstStyle/>
            <a:p>
              <a:r>
                <a:rPr lang="en-US" sz="1100" dirty="0"/>
                <a:t>Click on ‘Browse’, Then locate your locpot files</a:t>
              </a:r>
              <a:endParaRPr lang="en-IL" sz="1100" dirty="0"/>
            </a:p>
          </p:txBody>
        </p:sp>
        <p:sp>
          <p:nvSpPr>
            <p:cNvPr id="12" name="Arrow: Right 11">
              <a:extLst>
                <a:ext uri="{FF2B5EF4-FFF2-40B4-BE49-F238E27FC236}">
                  <a16:creationId xmlns:a16="http://schemas.microsoft.com/office/drawing/2014/main" id="{8DA07FB1-4862-E88E-481A-2B1DE563B18B}"/>
                </a:ext>
              </a:extLst>
            </p:cNvPr>
            <p:cNvSpPr/>
            <p:nvPr/>
          </p:nvSpPr>
          <p:spPr>
            <a:xfrm>
              <a:off x="7065559" y="1286501"/>
              <a:ext cx="334297" cy="2458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a:p>
          </p:txBody>
        </p:sp>
      </p:grpSp>
      <p:sp>
        <p:nvSpPr>
          <p:cNvPr id="14" name="Arrow: Chevron 13">
            <a:extLst>
              <a:ext uri="{FF2B5EF4-FFF2-40B4-BE49-F238E27FC236}">
                <a16:creationId xmlns:a16="http://schemas.microsoft.com/office/drawing/2014/main" id="{B81D556E-382E-858A-3B36-3667A24588F9}"/>
              </a:ext>
            </a:extLst>
          </p:cNvPr>
          <p:cNvSpPr/>
          <p:nvPr/>
        </p:nvSpPr>
        <p:spPr>
          <a:xfrm rot="5400000">
            <a:off x="5119981" y="2174767"/>
            <a:ext cx="717755" cy="1269886"/>
          </a:xfrm>
          <a:prstGeom prst="chevron">
            <a:avLst/>
          </a:prstGeom>
          <a:ln>
            <a:solidFill>
              <a:schemeClr val="accent4">
                <a:lumMod val="75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IL">
              <a:ln>
                <a:solidFill>
                  <a:schemeClr val="accent4">
                    <a:lumMod val="60000"/>
                    <a:lumOff val="40000"/>
                  </a:schemeClr>
                </a:solidFill>
              </a:ln>
              <a:solidFill>
                <a:schemeClr val="tx1"/>
              </a:solidFill>
            </a:endParaRPr>
          </a:p>
        </p:txBody>
      </p:sp>
      <p:sp>
        <p:nvSpPr>
          <p:cNvPr id="23" name="Rectangle: Rounded Corners 22">
            <a:extLst>
              <a:ext uri="{FF2B5EF4-FFF2-40B4-BE49-F238E27FC236}">
                <a16:creationId xmlns:a16="http://schemas.microsoft.com/office/drawing/2014/main" id="{188F0955-5CFD-FA53-B6B4-DB0969B32377}"/>
              </a:ext>
            </a:extLst>
          </p:cNvPr>
          <p:cNvSpPr/>
          <p:nvPr/>
        </p:nvSpPr>
        <p:spPr>
          <a:xfrm>
            <a:off x="361731" y="3978420"/>
            <a:ext cx="2625213"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 Define your system</a:t>
            </a:r>
          </a:p>
          <a:p>
            <a:pPr algn="ctr"/>
            <a:r>
              <a:rPr lang="en-US" sz="1050" dirty="0"/>
              <a:t>If you want the code to handle an interface-system, turn on the check box. If you have a vacuum or any kind of slab, turn on the range providing check box. </a:t>
            </a:r>
            <a:endParaRPr lang="en-IL" sz="1050" dirty="0"/>
          </a:p>
        </p:txBody>
      </p:sp>
      <p:pic>
        <p:nvPicPr>
          <p:cNvPr id="26" name="Picture 25">
            <a:extLst>
              <a:ext uri="{FF2B5EF4-FFF2-40B4-BE49-F238E27FC236}">
                <a16:creationId xmlns:a16="http://schemas.microsoft.com/office/drawing/2014/main" id="{AEA7E17E-51E8-0D0E-EF52-9EB4264CA9F8}"/>
              </a:ext>
            </a:extLst>
          </p:cNvPr>
          <p:cNvPicPr>
            <a:picLocks noChangeAspect="1"/>
          </p:cNvPicPr>
          <p:nvPr/>
        </p:nvPicPr>
        <p:blipFill>
          <a:blip r:embed="rId4"/>
          <a:stretch>
            <a:fillRect/>
          </a:stretch>
        </p:blipFill>
        <p:spPr>
          <a:xfrm>
            <a:off x="3159617" y="3917021"/>
            <a:ext cx="2301439" cy="1097375"/>
          </a:xfrm>
          <a:prstGeom prst="rect">
            <a:avLst/>
          </a:prstGeom>
        </p:spPr>
      </p:pic>
      <p:cxnSp>
        <p:nvCxnSpPr>
          <p:cNvPr id="28" name="Straight Arrow Connector 27">
            <a:extLst>
              <a:ext uri="{FF2B5EF4-FFF2-40B4-BE49-F238E27FC236}">
                <a16:creationId xmlns:a16="http://schemas.microsoft.com/office/drawing/2014/main" id="{22949CC1-9097-CD19-26A7-8D86883418A5}"/>
              </a:ext>
            </a:extLst>
          </p:cNvPr>
          <p:cNvCxnSpPr>
            <a:cxnSpLocks/>
            <a:stCxn id="26" idx="3"/>
            <a:endCxn id="32" idx="1"/>
          </p:cNvCxnSpPr>
          <p:nvPr/>
        </p:nvCxnSpPr>
        <p:spPr>
          <a:xfrm flipV="1">
            <a:off x="5461056" y="2978115"/>
            <a:ext cx="1771651" cy="14875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7EAA37CB-EA5A-5319-7BA3-08866FD8F44A}"/>
              </a:ext>
            </a:extLst>
          </p:cNvPr>
          <p:cNvCxnSpPr>
            <a:cxnSpLocks/>
            <a:stCxn id="26" idx="3"/>
            <a:endCxn id="43" idx="1"/>
          </p:cNvCxnSpPr>
          <p:nvPr/>
        </p:nvCxnSpPr>
        <p:spPr>
          <a:xfrm>
            <a:off x="5461056" y="4465709"/>
            <a:ext cx="1780250" cy="18514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E83D54F7-5CDA-D6A3-5431-E35654419E12}"/>
              </a:ext>
            </a:extLst>
          </p:cNvPr>
          <p:cNvPicPr>
            <a:picLocks noChangeAspect="1"/>
          </p:cNvPicPr>
          <p:nvPr/>
        </p:nvPicPr>
        <p:blipFill>
          <a:blip r:embed="rId5"/>
          <a:stretch>
            <a:fillRect/>
          </a:stretch>
        </p:blipFill>
        <p:spPr>
          <a:xfrm>
            <a:off x="7232707" y="2440858"/>
            <a:ext cx="1980907" cy="1074514"/>
          </a:xfrm>
          <a:prstGeom prst="rect">
            <a:avLst/>
          </a:prstGeom>
        </p:spPr>
      </p:pic>
      <p:pic>
        <p:nvPicPr>
          <p:cNvPr id="43" name="Picture 42">
            <a:extLst>
              <a:ext uri="{FF2B5EF4-FFF2-40B4-BE49-F238E27FC236}">
                <a16:creationId xmlns:a16="http://schemas.microsoft.com/office/drawing/2014/main" id="{18478F3D-B665-AE76-9838-346411E0D1EF}"/>
              </a:ext>
            </a:extLst>
          </p:cNvPr>
          <p:cNvPicPr>
            <a:picLocks noChangeAspect="1"/>
          </p:cNvPicPr>
          <p:nvPr/>
        </p:nvPicPr>
        <p:blipFill>
          <a:blip r:embed="rId6"/>
          <a:stretch>
            <a:fillRect/>
          </a:stretch>
        </p:blipFill>
        <p:spPr>
          <a:xfrm>
            <a:off x="7241306" y="5776396"/>
            <a:ext cx="1995635" cy="1081604"/>
          </a:xfrm>
          <a:prstGeom prst="rect">
            <a:avLst/>
          </a:prstGeom>
        </p:spPr>
      </p:pic>
      <p:pic>
        <p:nvPicPr>
          <p:cNvPr id="56" name="Picture 55">
            <a:extLst>
              <a:ext uri="{FF2B5EF4-FFF2-40B4-BE49-F238E27FC236}">
                <a16:creationId xmlns:a16="http://schemas.microsoft.com/office/drawing/2014/main" id="{73C40510-D6C1-5C27-B0B6-52C62D7B4AF5}"/>
              </a:ext>
            </a:extLst>
          </p:cNvPr>
          <p:cNvPicPr>
            <a:picLocks noChangeAspect="1"/>
          </p:cNvPicPr>
          <p:nvPr/>
        </p:nvPicPr>
        <p:blipFill>
          <a:blip r:embed="rId7"/>
          <a:stretch>
            <a:fillRect/>
          </a:stretch>
        </p:blipFill>
        <p:spPr>
          <a:xfrm>
            <a:off x="7232707" y="3535440"/>
            <a:ext cx="2004234" cy="1074513"/>
          </a:xfrm>
          <a:prstGeom prst="rect">
            <a:avLst/>
          </a:prstGeom>
        </p:spPr>
      </p:pic>
      <p:cxnSp>
        <p:nvCxnSpPr>
          <p:cNvPr id="60" name="Straight Arrow Connector 59">
            <a:extLst>
              <a:ext uri="{FF2B5EF4-FFF2-40B4-BE49-F238E27FC236}">
                <a16:creationId xmlns:a16="http://schemas.microsoft.com/office/drawing/2014/main" id="{D6EA7590-AF52-23B8-C8F2-E5B3BF503E45}"/>
              </a:ext>
            </a:extLst>
          </p:cNvPr>
          <p:cNvCxnSpPr>
            <a:stCxn id="26" idx="3"/>
            <a:endCxn id="56" idx="1"/>
          </p:cNvCxnSpPr>
          <p:nvPr/>
        </p:nvCxnSpPr>
        <p:spPr>
          <a:xfrm flipV="1">
            <a:off x="5461056" y="4072697"/>
            <a:ext cx="1771651" cy="3930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5" name="Picture 64">
            <a:extLst>
              <a:ext uri="{FF2B5EF4-FFF2-40B4-BE49-F238E27FC236}">
                <a16:creationId xmlns:a16="http://schemas.microsoft.com/office/drawing/2014/main" id="{3FF540AD-0725-B8A8-0586-991451C9403D}"/>
              </a:ext>
            </a:extLst>
          </p:cNvPr>
          <p:cNvPicPr>
            <a:picLocks noChangeAspect="1"/>
          </p:cNvPicPr>
          <p:nvPr/>
        </p:nvPicPr>
        <p:blipFill>
          <a:blip r:embed="rId8"/>
          <a:stretch>
            <a:fillRect/>
          </a:stretch>
        </p:blipFill>
        <p:spPr>
          <a:xfrm>
            <a:off x="7240817" y="4633614"/>
            <a:ext cx="1996613" cy="1120237"/>
          </a:xfrm>
          <a:prstGeom prst="rect">
            <a:avLst/>
          </a:prstGeom>
        </p:spPr>
      </p:pic>
      <p:cxnSp>
        <p:nvCxnSpPr>
          <p:cNvPr id="67" name="Straight Arrow Connector 66">
            <a:extLst>
              <a:ext uri="{FF2B5EF4-FFF2-40B4-BE49-F238E27FC236}">
                <a16:creationId xmlns:a16="http://schemas.microsoft.com/office/drawing/2014/main" id="{EBE78887-F258-FAD4-C20B-9495C99C6CAB}"/>
              </a:ext>
            </a:extLst>
          </p:cNvPr>
          <p:cNvCxnSpPr>
            <a:stCxn id="26" idx="3"/>
            <a:endCxn id="65" idx="1"/>
          </p:cNvCxnSpPr>
          <p:nvPr/>
        </p:nvCxnSpPr>
        <p:spPr>
          <a:xfrm>
            <a:off x="5461056" y="4465709"/>
            <a:ext cx="1779761" cy="728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5714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Rounded Corners 22">
            <a:extLst>
              <a:ext uri="{FF2B5EF4-FFF2-40B4-BE49-F238E27FC236}">
                <a16:creationId xmlns:a16="http://schemas.microsoft.com/office/drawing/2014/main" id="{188F0955-5CFD-FA53-B6B4-DB0969B32377}"/>
              </a:ext>
            </a:extLst>
          </p:cNvPr>
          <p:cNvSpPr/>
          <p:nvPr/>
        </p:nvSpPr>
        <p:spPr>
          <a:xfrm>
            <a:off x="0" y="0"/>
            <a:ext cx="2625213"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 Define your system</a:t>
            </a:r>
          </a:p>
          <a:p>
            <a:pPr algn="ctr"/>
            <a:r>
              <a:rPr lang="en-US" sz="1050" dirty="0"/>
              <a:t>If you want the code to handle an interface-system, turn on the check box. If you have a vacuum or any kind of slab, turn on the range providing check box. </a:t>
            </a:r>
            <a:endParaRPr lang="en-IL" sz="1050" dirty="0"/>
          </a:p>
        </p:txBody>
      </p:sp>
      <p:grpSp>
        <p:nvGrpSpPr>
          <p:cNvPr id="6" name="Group 5">
            <a:extLst>
              <a:ext uri="{FF2B5EF4-FFF2-40B4-BE49-F238E27FC236}">
                <a16:creationId xmlns:a16="http://schemas.microsoft.com/office/drawing/2014/main" id="{F740B671-35D7-28F9-CEF5-A4A67B503161}"/>
              </a:ext>
            </a:extLst>
          </p:cNvPr>
          <p:cNvGrpSpPr/>
          <p:nvPr/>
        </p:nvGrpSpPr>
        <p:grpSpPr>
          <a:xfrm>
            <a:off x="9872678" y="0"/>
            <a:ext cx="2221109" cy="1204808"/>
            <a:chOff x="9872678" y="0"/>
            <a:chExt cx="2221109" cy="1204808"/>
          </a:xfrm>
        </p:grpSpPr>
        <p:pic>
          <p:nvPicPr>
            <p:cNvPr id="32" name="Picture 31">
              <a:extLst>
                <a:ext uri="{FF2B5EF4-FFF2-40B4-BE49-F238E27FC236}">
                  <a16:creationId xmlns:a16="http://schemas.microsoft.com/office/drawing/2014/main" id="{E83D54F7-5CDA-D6A3-5431-E35654419E12}"/>
                </a:ext>
              </a:extLst>
            </p:cNvPr>
            <p:cNvPicPr>
              <a:picLocks noChangeAspect="1"/>
            </p:cNvPicPr>
            <p:nvPr/>
          </p:nvPicPr>
          <p:blipFill>
            <a:blip r:embed="rId2"/>
            <a:stretch>
              <a:fillRect/>
            </a:stretch>
          </p:blipFill>
          <p:spPr>
            <a:xfrm>
              <a:off x="9872678" y="0"/>
              <a:ext cx="2221109" cy="1204808"/>
            </a:xfrm>
            <a:prstGeom prst="rect">
              <a:avLst/>
            </a:prstGeom>
          </p:spPr>
        </p:pic>
        <p:sp>
          <p:nvSpPr>
            <p:cNvPr id="2" name="TextBox 1">
              <a:extLst>
                <a:ext uri="{FF2B5EF4-FFF2-40B4-BE49-F238E27FC236}">
                  <a16:creationId xmlns:a16="http://schemas.microsoft.com/office/drawing/2014/main" id="{B85513B0-2365-4238-635F-07FB5C26AD9E}"/>
                </a:ext>
              </a:extLst>
            </p:cNvPr>
            <p:cNvSpPr txBox="1"/>
            <p:nvPr/>
          </p:nvSpPr>
          <p:spPr>
            <a:xfrm>
              <a:off x="11612007" y="103831"/>
              <a:ext cx="481780" cy="383458"/>
            </a:xfrm>
            <a:prstGeom prst="rect">
              <a:avLst/>
            </a:prstGeom>
            <a:noFill/>
          </p:spPr>
          <p:txBody>
            <a:bodyPr wrap="square" rtlCol="0">
              <a:spAutoFit/>
            </a:bodyPr>
            <a:lstStyle/>
            <a:p>
              <a:r>
                <a:rPr lang="en-US" dirty="0">
                  <a:solidFill>
                    <a:schemeClr val="bg1"/>
                  </a:solidFill>
                </a:rPr>
                <a:t>2a</a:t>
              </a:r>
              <a:endParaRPr lang="en-IL" dirty="0">
                <a:solidFill>
                  <a:schemeClr val="bg1"/>
                </a:solidFill>
              </a:endParaRPr>
            </a:p>
          </p:txBody>
        </p:sp>
      </p:grpSp>
      <p:grpSp>
        <p:nvGrpSpPr>
          <p:cNvPr id="3" name="Group 2">
            <a:extLst>
              <a:ext uri="{FF2B5EF4-FFF2-40B4-BE49-F238E27FC236}">
                <a16:creationId xmlns:a16="http://schemas.microsoft.com/office/drawing/2014/main" id="{F1E3E326-A108-3F86-CF09-46C356E5E8E7}"/>
              </a:ext>
            </a:extLst>
          </p:cNvPr>
          <p:cNvGrpSpPr/>
          <p:nvPr/>
        </p:nvGrpSpPr>
        <p:grpSpPr>
          <a:xfrm>
            <a:off x="7513698" y="0"/>
            <a:ext cx="2224047" cy="1204808"/>
            <a:chOff x="3435509" y="0"/>
            <a:chExt cx="2224047" cy="1204808"/>
          </a:xfrm>
        </p:grpSpPr>
        <p:pic>
          <p:nvPicPr>
            <p:cNvPr id="43" name="Picture 42">
              <a:extLst>
                <a:ext uri="{FF2B5EF4-FFF2-40B4-BE49-F238E27FC236}">
                  <a16:creationId xmlns:a16="http://schemas.microsoft.com/office/drawing/2014/main" id="{18478F3D-B665-AE76-9838-346411E0D1EF}"/>
                </a:ext>
              </a:extLst>
            </p:cNvPr>
            <p:cNvPicPr>
              <a:picLocks noChangeAspect="1"/>
            </p:cNvPicPr>
            <p:nvPr/>
          </p:nvPicPr>
          <p:blipFill>
            <a:blip r:embed="rId3"/>
            <a:stretch>
              <a:fillRect/>
            </a:stretch>
          </p:blipFill>
          <p:spPr>
            <a:xfrm>
              <a:off x="3435509" y="0"/>
              <a:ext cx="2222955" cy="1204808"/>
            </a:xfrm>
            <a:prstGeom prst="rect">
              <a:avLst/>
            </a:prstGeom>
          </p:spPr>
        </p:pic>
        <p:sp>
          <p:nvSpPr>
            <p:cNvPr id="17" name="TextBox 16">
              <a:extLst>
                <a:ext uri="{FF2B5EF4-FFF2-40B4-BE49-F238E27FC236}">
                  <a16:creationId xmlns:a16="http://schemas.microsoft.com/office/drawing/2014/main" id="{F373C7B7-A1AA-DC90-8557-24CCD157A3E3}"/>
                </a:ext>
              </a:extLst>
            </p:cNvPr>
            <p:cNvSpPr txBox="1"/>
            <p:nvPr/>
          </p:nvSpPr>
          <p:spPr>
            <a:xfrm>
              <a:off x="5177776" y="103831"/>
              <a:ext cx="481780" cy="383458"/>
            </a:xfrm>
            <a:prstGeom prst="rect">
              <a:avLst/>
            </a:prstGeom>
            <a:noFill/>
          </p:spPr>
          <p:txBody>
            <a:bodyPr wrap="square" rtlCol="0">
              <a:spAutoFit/>
            </a:bodyPr>
            <a:lstStyle/>
            <a:p>
              <a:r>
                <a:rPr lang="en-US" dirty="0">
                  <a:solidFill>
                    <a:schemeClr val="bg1"/>
                  </a:solidFill>
                </a:rPr>
                <a:t>2b</a:t>
              </a:r>
              <a:endParaRPr lang="en-IL" dirty="0">
                <a:solidFill>
                  <a:schemeClr val="bg1"/>
                </a:solidFill>
              </a:endParaRPr>
            </a:p>
          </p:txBody>
        </p:sp>
      </p:grpSp>
      <p:sp>
        <p:nvSpPr>
          <p:cNvPr id="22" name="TextBox 21">
            <a:extLst>
              <a:ext uri="{FF2B5EF4-FFF2-40B4-BE49-F238E27FC236}">
                <a16:creationId xmlns:a16="http://schemas.microsoft.com/office/drawing/2014/main" id="{1EFE834C-2A3D-F13B-B189-EC8EDB87FEC4}"/>
              </a:ext>
            </a:extLst>
          </p:cNvPr>
          <p:cNvSpPr txBox="1"/>
          <p:nvPr/>
        </p:nvSpPr>
        <p:spPr>
          <a:xfrm>
            <a:off x="5526821" y="103831"/>
            <a:ext cx="481780" cy="383458"/>
          </a:xfrm>
          <a:prstGeom prst="rect">
            <a:avLst/>
          </a:prstGeom>
          <a:noFill/>
        </p:spPr>
        <p:txBody>
          <a:bodyPr wrap="square" rtlCol="0">
            <a:spAutoFit/>
          </a:bodyPr>
          <a:lstStyle/>
          <a:p>
            <a:r>
              <a:rPr lang="en-US" dirty="0">
                <a:solidFill>
                  <a:schemeClr val="bg1"/>
                </a:solidFill>
              </a:rPr>
              <a:t>2b</a:t>
            </a:r>
            <a:endParaRPr lang="en-IL" dirty="0">
              <a:solidFill>
                <a:schemeClr val="bg1"/>
              </a:solidFill>
            </a:endParaRPr>
          </a:p>
        </p:txBody>
      </p:sp>
      <p:grpSp>
        <p:nvGrpSpPr>
          <p:cNvPr id="8" name="Group 7">
            <a:extLst>
              <a:ext uri="{FF2B5EF4-FFF2-40B4-BE49-F238E27FC236}">
                <a16:creationId xmlns:a16="http://schemas.microsoft.com/office/drawing/2014/main" id="{7041E19A-0596-08D4-160C-DDD80A8CC7AA}"/>
              </a:ext>
            </a:extLst>
          </p:cNvPr>
          <p:cNvGrpSpPr/>
          <p:nvPr/>
        </p:nvGrpSpPr>
        <p:grpSpPr>
          <a:xfrm>
            <a:off x="5204794" y="0"/>
            <a:ext cx="2173972" cy="1204808"/>
            <a:chOff x="5500194" y="0"/>
            <a:chExt cx="2173972" cy="1204808"/>
          </a:xfrm>
        </p:grpSpPr>
        <p:pic>
          <p:nvPicPr>
            <p:cNvPr id="25" name="Picture 24">
              <a:extLst>
                <a:ext uri="{FF2B5EF4-FFF2-40B4-BE49-F238E27FC236}">
                  <a16:creationId xmlns:a16="http://schemas.microsoft.com/office/drawing/2014/main" id="{47156238-A83D-9527-607E-2CEF33C2BEA2}"/>
                </a:ext>
              </a:extLst>
            </p:cNvPr>
            <p:cNvPicPr>
              <a:picLocks noChangeAspect="1"/>
            </p:cNvPicPr>
            <p:nvPr/>
          </p:nvPicPr>
          <p:blipFill>
            <a:blip r:embed="rId4"/>
            <a:stretch>
              <a:fillRect/>
            </a:stretch>
          </p:blipFill>
          <p:spPr>
            <a:xfrm>
              <a:off x="5500194" y="0"/>
              <a:ext cx="2147345" cy="1204808"/>
            </a:xfrm>
            <a:prstGeom prst="rect">
              <a:avLst/>
            </a:prstGeom>
          </p:spPr>
        </p:pic>
        <p:sp>
          <p:nvSpPr>
            <p:cNvPr id="27" name="TextBox 26">
              <a:extLst>
                <a:ext uri="{FF2B5EF4-FFF2-40B4-BE49-F238E27FC236}">
                  <a16:creationId xmlns:a16="http://schemas.microsoft.com/office/drawing/2014/main" id="{96C4D682-21B7-AF8F-A054-674645BCEC02}"/>
                </a:ext>
              </a:extLst>
            </p:cNvPr>
            <p:cNvSpPr txBox="1"/>
            <p:nvPr/>
          </p:nvSpPr>
          <p:spPr>
            <a:xfrm>
              <a:off x="7192386" y="84759"/>
              <a:ext cx="481780" cy="383458"/>
            </a:xfrm>
            <a:prstGeom prst="rect">
              <a:avLst/>
            </a:prstGeom>
            <a:noFill/>
          </p:spPr>
          <p:txBody>
            <a:bodyPr wrap="square" rtlCol="0">
              <a:spAutoFit/>
            </a:bodyPr>
            <a:lstStyle/>
            <a:p>
              <a:r>
                <a:rPr lang="en-US" dirty="0">
                  <a:solidFill>
                    <a:schemeClr val="bg1"/>
                  </a:solidFill>
                </a:rPr>
                <a:t>2c</a:t>
              </a:r>
              <a:endParaRPr lang="en-IL" dirty="0">
                <a:solidFill>
                  <a:schemeClr val="bg1"/>
                </a:solidFill>
              </a:endParaRPr>
            </a:p>
          </p:txBody>
        </p:sp>
      </p:grpSp>
      <p:grpSp>
        <p:nvGrpSpPr>
          <p:cNvPr id="13" name="Group 12">
            <a:extLst>
              <a:ext uri="{FF2B5EF4-FFF2-40B4-BE49-F238E27FC236}">
                <a16:creationId xmlns:a16="http://schemas.microsoft.com/office/drawing/2014/main" id="{21D23250-38C9-804C-B2E4-14C5BB2C8591}"/>
              </a:ext>
            </a:extLst>
          </p:cNvPr>
          <p:cNvGrpSpPr/>
          <p:nvPr/>
        </p:nvGrpSpPr>
        <p:grpSpPr>
          <a:xfrm>
            <a:off x="2760145" y="1185"/>
            <a:ext cx="2247267" cy="1204808"/>
            <a:chOff x="2760145" y="1185"/>
            <a:chExt cx="2247267" cy="1204808"/>
          </a:xfrm>
        </p:grpSpPr>
        <p:pic>
          <p:nvPicPr>
            <p:cNvPr id="31" name="Picture 30">
              <a:extLst>
                <a:ext uri="{FF2B5EF4-FFF2-40B4-BE49-F238E27FC236}">
                  <a16:creationId xmlns:a16="http://schemas.microsoft.com/office/drawing/2014/main" id="{04B4154F-A0E3-62C8-CDE4-3B481E2DAD26}"/>
                </a:ext>
              </a:extLst>
            </p:cNvPr>
            <p:cNvPicPr>
              <a:picLocks noChangeAspect="1"/>
            </p:cNvPicPr>
            <p:nvPr/>
          </p:nvPicPr>
          <p:blipFill>
            <a:blip r:embed="rId5"/>
            <a:stretch>
              <a:fillRect/>
            </a:stretch>
          </p:blipFill>
          <p:spPr>
            <a:xfrm>
              <a:off x="2760145" y="1185"/>
              <a:ext cx="2247267" cy="1204808"/>
            </a:xfrm>
            <a:prstGeom prst="rect">
              <a:avLst/>
            </a:prstGeom>
          </p:spPr>
        </p:pic>
        <p:sp>
          <p:nvSpPr>
            <p:cNvPr id="29" name="TextBox 28">
              <a:extLst>
                <a:ext uri="{FF2B5EF4-FFF2-40B4-BE49-F238E27FC236}">
                  <a16:creationId xmlns:a16="http://schemas.microsoft.com/office/drawing/2014/main" id="{9FD393F9-62A8-D832-AA61-C25101CF7E41}"/>
                </a:ext>
              </a:extLst>
            </p:cNvPr>
            <p:cNvSpPr txBox="1"/>
            <p:nvPr/>
          </p:nvSpPr>
          <p:spPr>
            <a:xfrm>
              <a:off x="4475680" y="84759"/>
              <a:ext cx="481780" cy="383458"/>
            </a:xfrm>
            <a:prstGeom prst="rect">
              <a:avLst/>
            </a:prstGeom>
            <a:noFill/>
          </p:spPr>
          <p:txBody>
            <a:bodyPr wrap="square" rtlCol="0">
              <a:spAutoFit/>
            </a:bodyPr>
            <a:lstStyle/>
            <a:p>
              <a:r>
                <a:rPr lang="en-US" dirty="0">
                  <a:solidFill>
                    <a:schemeClr val="bg1"/>
                  </a:solidFill>
                </a:rPr>
                <a:t>2d</a:t>
              </a:r>
              <a:endParaRPr lang="en-IL" dirty="0">
                <a:solidFill>
                  <a:schemeClr val="bg1"/>
                </a:solidFill>
              </a:endParaRPr>
            </a:p>
          </p:txBody>
        </p:sp>
      </p:grpSp>
      <p:sp>
        <p:nvSpPr>
          <p:cNvPr id="33" name="Rectangle: Rounded Corners 32">
            <a:extLst>
              <a:ext uri="{FF2B5EF4-FFF2-40B4-BE49-F238E27FC236}">
                <a16:creationId xmlns:a16="http://schemas.microsoft.com/office/drawing/2014/main" id="{68B26011-B86E-5A31-0807-2D4B2AB367DB}"/>
              </a:ext>
            </a:extLst>
          </p:cNvPr>
          <p:cNvSpPr/>
          <p:nvPr/>
        </p:nvSpPr>
        <p:spPr>
          <a:xfrm>
            <a:off x="1955497" y="1640699"/>
            <a:ext cx="2616506" cy="7312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It Doesn’t matter what you chose. The next pop-up window will be the first to appear.</a:t>
            </a:r>
            <a:endParaRPr lang="en-IL" sz="900" dirty="0"/>
          </a:p>
        </p:txBody>
      </p:sp>
      <p:pic>
        <p:nvPicPr>
          <p:cNvPr id="16" name="Picture 15">
            <a:extLst>
              <a:ext uri="{FF2B5EF4-FFF2-40B4-BE49-F238E27FC236}">
                <a16:creationId xmlns:a16="http://schemas.microsoft.com/office/drawing/2014/main" id="{87479197-EE34-69E2-D790-E5974B91695E}"/>
              </a:ext>
            </a:extLst>
          </p:cNvPr>
          <p:cNvPicPr>
            <a:picLocks noChangeAspect="1"/>
          </p:cNvPicPr>
          <p:nvPr/>
        </p:nvPicPr>
        <p:blipFill>
          <a:blip r:embed="rId6"/>
          <a:stretch>
            <a:fillRect/>
          </a:stretch>
        </p:blipFill>
        <p:spPr>
          <a:xfrm>
            <a:off x="4937156" y="1340360"/>
            <a:ext cx="3369222" cy="1331910"/>
          </a:xfrm>
          <a:prstGeom prst="rect">
            <a:avLst/>
          </a:prstGeom>
        </p:spPr>
      </p:pic>
      <p:cxnSp>
        <p:nvCxnSpPr>
          <p:cNvPr id="19" name="Straight Arrow Connector 18">
            <a:extLst>
              <a:ext uri="{FF2B5EF4-FFF2-40B4-BE49-F238E27FC236}">
                <a16:creationId xmlns:a16="http://schemas.microsoft.com/office/drawing/2014/main" id="{F06C9CF2-ED09-5FB3-E49B-1884E4E98459}"/>
              </a:ext>
            </a:extLst>
          </p:cNvPr>
          <p:cNvCxnSpPr>
            <a:cxnSpLocks/>
            <a:stCxn id="33" idx="3"/>
            <a:endCxn id="16" idx="1"/>
          </p:cNvCxnSpPr>
          <p:nvPr/>
        </p:nvCxnSpPr>
        <p:spPr>
          <a:xfrm>
            <a:off x="4572003" y="2006315"/>
            <a:ext cx="3651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942328CA-C33A-1A34-9D7E-2E6127F5717C}"/>
              </a:ext>
            </a:extLst>
          </p:cNvPr>
          <p:cNvSpPr txBox="1"/>
          <p:nvPr/>
        </p:nvSpPr>
        <p:spPr>
          <a:xfrm>
            <a:off x="8562604" y="1540933"/>
            <a:ext cx="2281194" cy="830997"/>
          </a:xfrm>
          <a:prstGeom prst="rect">
            <a:avLst/>
          </a:prstGeom>
          <a:noFill/>
        </p:spPr>
        <p:txBody>
          <a:bodyPr wrap="square" rtlCol="0">
            <a:spAutoFit/>
          </a:bodyPr>
          <a:lstStyle/>
          <a:p>
            <a:r>
              <a:rPr lang="en-US" sz="1200" dirty="0"/>
              <a:t>Only if you have an interface in your system, you can choose the ‘automatically’ option.</a:t>
            </a:r>
          </a:p>
          <a:p>
            <a:r>
              <a:rPr lang="en-US" sz="1200" dirty="0"/>
              <a:t>Otherwise – select manually.</a:t>
            </a:r>
            <a:endParaRPr lang="en-IL" sz="1200" dirty="0"/>
          </a:p>
        </p:txBody>
      </p:sp>
      <p:pic>
        <p:nvPicPr>
          <p:cNvPr id="37" name="Picture 36">
            <a:extLst>
              <a:ext uri="{FF2B5EF4-FFF2-40B4-BE49-F238E27FC236}">
                <a16:creationId xmlns:a16="http://schemas.microsoft.com/office/drawing/2014/main" id="{60C2B64E-6DBA-528D-281D-A44640DFA54E}"/>
              </a:ext>
            </a:extLst>
          </p:cNvPr>
          <p:cNvPicPr>
            <a:picLocks noChangeAspect="1"/>
          </p:cNvPicPr>
          <p:nvPr/>
        </p:nvPicPr>
        <p:blipFill>
          <a:blip r:embed="rId7"/>
          <a:stretch>
            <a:fillRect/>
          </a:stretch>
        </p:blipFill>
        <p:spPr>
          <a:xfrm>
            <a:off x="2100330" y="5222691"/>
            <a:ext cx="3647889" cy="1587032"/>
          </a:xfrm>
          <a:prstGeom prst="rect">
            <a:avLst/>
          </a:prstGeom>
        </p:spPr>
      </p:pic>
      <p:grpSp>
        <p:nvGrpSpPr>
          <p:cNvPr id="39" name="Group 38">
            <a:extLst>
              <a:ext uri="{FF2B5EF4-FFF2-40B4-BE49-F238E27FC236}">
                <a16:creationId xmlns:a16="http://schemas.microsoft.com/office/drawing/2014/main" id="{CB75271C-C303-9C26-AB0B-2336591B1368}"/>
              </a:ext>
            </a:extLst>
          </p:cNvPr>
          <p:cNvGrpSpPr/>
          <p:nvPr/>
        </p:nvGrpSpPr>
        <p:grpSpPr>
          <a:xfrm>
            <a:off x="-163" y="5508098"/>
            <a:ext cx="1956620" cy="1016218"/>
            <a:chOff x="3435509" y="0"/>
            <a:chExt cx="2224047" cy="1204808"/>
          </a:xfrm>
        </p:grpSpPr>
        <p:pic>
          <p:nvPicPr>
            <p:cNvPr id="40" name="Picture 39">
              <a:extLst>
                <a:ext uri="{FF2B5EF4-FFF2-40B4-BE49-F238E27FC236}">
                  <a16:creationId xmlns:a16="http://schemas.microsoft.com/office/drawing/2014/main" id="{46479E88-4CC1-23AE-5D4F-208A2833D809}"/>
                </a:ext>
              </a:extLst>
            </p:cNvPr>
            <p:cNvPicPr>
              <a:picLocks noChangeAspect="1"/>
            </p:cNvPicPr>
            <p:nvPr/>
          </p:nvPicPr>
          <p:blipFill>
            <a:blip r:embed="rId3"/>
            <a:stretch>
              <a:fillRect/>
            </a:stretch>
          </p:blipFill>
          <p:spPr>
            <a:xfrm>
              <a:off x="3435509" y="0"/>
              <a:ext cx="2222955" cy="1204808"/>
            </a:xfrm>
            <a:prstGeom prst="rect">
              <a:avLst/>
            </a:prstGeom>
          </p:spPr>
        </p:pic>
        <p:sp>
          <p:nvSpPr>
            <p:cNvPr id="41" name="TextBox 40">
              <a:extLst>
                <a:ext uri="{FF2B5EF4-FFF2-40B4-BE49-F238E27FC236}">
                  <a16:creationId xmlns:a16="http://schemas.microsoft.com/office/drawing/2014/main" id="{6CED658D-013C-DB4B-CCAE-0FAB3D38C7BB}"/>
                </a:ext>
              </a:extLst>
            </p:cNvPr>
            <p:cNvSpPr txBox="1"/>
            <p:nvPr/>
          </p:nvSpPr>
          <p:spPr>
            <a:xfrm>
              <a:off x="5177776" y="103831"/>
              <a:ext cx="481780" cy="383458"/>
            </a:xfrm>
            <a:prstGeom prst="rect">
              <a:avLst/>
            </a:prstGeom>
            <a:noFill/>
          </p:spPr>
          <p:txBody>
            <a:bodyPr wrap="square" rtlCol="0">
              <a:spAutoFit/>
            </a:bodyPr>
            <a:lstStyle/>
            <a:p>
              <a:r>
                <a:rPr lang="en-US" dirty="0">
                  <a:solidFill>
                    <a:schemeClr val="bg1"/>
                  </a:solidFill>
                </a:rPr>
                <a:t>2b</a:t>
              </a:r>
              <a:endParaRPr lang="en-IL" dirty="0">
                <a:solidFill>
                  <a:schemeClr val="bg1"/>
                </a:solidFill>
              </a:endParaRPr>
            </a:p>
          </p:txBody>
        </p:sp>
      </p:grpSp>
      <p:cxnSp>
        <p:nvCxnSpPr>
          <p:cNvPr id="42" name="Straight Arrow Connector 41">
            <a:extLst>
              <a:ext uri="{FF2B5EF4-FFF2-40B4-BE49-F238E27FC236}">
                <a16:creationId xmlns:a16="http://schemas.microsoft.com/office/drawing/2014/main" id="{CE1D6F21-C7BA-77F2-FEB0-17AD6BFE9E63}"/>
              </a:ext>
            </a:extLst>
          </p:cNvPr>
          <p:cNvCxnSpPr>
            <a:cxnSpLocks/>
            <a:stCxn id="40" idx="3"/>
            <a:endCxn id="37" idx="1"/>
          </p:cNvCxnSpPr>
          <p:nvPr/>
        </p:nvCxnSpPr>
        <p:spPr>
          <a:xfrm>
            <a:off x="1955496" y="6016207"/>
            <a:ext cx="1448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3C91A484-8AAC-0D00-3CF7-9544038E0B2E}"/>
              </a:ext>
            </a:extLst>
          </p:cNvPr>
          <p:cNvSpPr txBox="1"/>
          <p:nvPr/>
        </p:nvSpPr>
        <p:spPr>
          <a:xfrm>
            <a:off x="3575" y="4674646"/>
            <a:ext cx="2281194" cy="646331"/>
          </a:xfrm>
          <a:prstGeom prst="rect">
            <a:avLst/>
          </a:prstGeom>
          <a:noFill/>
        </p:spPr>
        <p:txBody>
          <a:bodyPr wrap="square" rtlCol="0">
            <a:spAutoFit/>
          </a:bodyPr>
          <a:lstStyle/>
          <a:p>
            <a:r>
              <a:rPr lang="en-US" sz="1200" dirty="0"/>
              <a:t>If your selection is as the following, the next pop-up window will appear.</a:t>
            </a:r>
            <a:endParaRPr lang="en-IL" sz="1200" dirty="0"/>
          </a:p>
        </p:txBody>
      </p:sp>
      <p:grpSp>
        <p:nvGrpSpPr>
          <p:cNvPr id="50" name="Group 49">
            <a:extLst>
              <a:ext uri="{FF2B5EF4-FFF2-40B4-BE49-F238E27FC236}">
                <a16:creationId xmlns:a16="http://schemas.microsoft.com/office/drawing/2014/main" id="{D7BF9CDF-B430-ADAA-2931-28F73E7DCFE3}"/>
              </a:ext>
            </a:extLst>
          </p:cNvPr>
          <p:cNvGrpSpPr/>
          <p:nvPr/>
        </p:nvGrpSpPr>
        <p:grpSpPr>
          <a:xfrm>
            <a:off x="5929346" y="5152859"/>
            <a:ext cx="1935280" cy="1070120"/>
            <a:chOff x="5500194" y="0"/>
            <a:chExt cx="2173972" cy="1204808"/>
          </a:xfrm>
        </p:grpSpPr>
        <p:pic>
          <p:nvPicPr>
            <p:cNvPr id="51" name="Picture 50">
              <a:extLst>
                <a:ext uri="{FF2B5EF4-FFF2-40B4-BE49-F238E27FC236}">
                  <a16:creationId xmlns:a16="http://schemas.microsoft.com/office/drawing/2014/main" id="{EEB0251C-3064-F3A1-581B-E5FE9DC4F8E3}"/>
                </a:ext>
              </a:extLst>
            </p:cNvPr>
            <p:cNvPicPr>
              <a:picLocks noChangeAspect="1"/>
            </p:cNvPicPr>
            <p:nvPr/>
          </p:nvPicPr>
          <p:blipFill>
            <a:blip r:embed="rId4"/>
            <a:stretch>
              <a:fillRect/>
            </a:stretch>
          </p:blipFill>
          <p:spPr>
            <a:xfrm>
              <a:off x="5500194" y="0"/>
              <a:ext cx="2147345" cy="1204808"/>
            </a:xfrm>
            <a:prstGeom prst="rect">
              <a:avLst/>
            </a:prstGeom>
          </p:spPr>
        </p:pic>
        <p:sp>
          <p:nvSpPr>
            <p:cNvPr id="52" name="TextBox 51">
              <a:extLst>
                <a:ext uri="{FF2B5EF4-FFF2-40B4-BE49-F238E27FC236}">
                  <a16:creationId xmlns:a16="http://schemas.microsoft.com/office/drawing/2014/main" id="{75060A94-CA1C-4D77-3CD1-2B7E01C42610}"/>
                </a:ext>
              </a:extLst>
            </p:cNvPr>
            <p:cNvSpPr txBox="1"/>
            <p:nvPr/>
          </p:nvSpPr>
          <p:spPr>
            <a:xfrm>
              <a:off x="7192386" y="84759"/>
              <a:ext cx="481780" cy="383458"/>
            </a:xfrm>
            <a:prstGeom prst="rect">
              <a:avLst/>
            </a:prstGeom>
            <a:noFill/>
          </p:spPr>
          <p:txBody>
            <a:bodyPr wrap="square" rtlCol="0">
              <a:spAutoFit/>
            </a:bodyPr>
            <a:lstStyle/>
            <a:p>
              <a:r>
                <a:rPr lang="en-US" dirty="0">
                  <a:solidFill>
                    <a:schemeClr val="bg1"/>
                  </a:solidFill>
                </a:rPr>
                <a:t>2c</a:t>
              </a:r>
              <a:endParaRPr lang="en-IL" dirty="0">
                <a:solidFill>
                  <a:schemeClr val="bg1"/>
                </a:solidFill>
              </a:endParaRPr>
            </a:p>
          </p:txBody>
        </p:sp>
      </p:grpSp>
      <p:sp>
        <p:nvSpPr>
          <p:cNvPr id="54" name="Rectangle 53">
            <a:extLst>
              <a:ext uri="{FF2B5EF4-FFF2-40B4-BE49-F238E27FC236}">
                <a16:creationId xmlns:a16="http://schemas.microsoft.com/office/drawing/2014/main" id="{49B75CA7-891A-C1E3-620C-29005B89EEF7}"/>
              </a:ext>
            </a:extLst>
          </p:cNvPr>
          <p:cNvSpPr/>
          <p:nvPr/>
        </p:nvSpPr>
        <p:spPr>
          <a:xfrm flipH="1">
            <a:off x="5840490" y="4376217"/>
            <a:ext cx="45719" cy="2481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a:p>
        </p:txBody>
      </p:sp>
      <p:sp>
        <p:nvSpPr>
          <p:cNvPr id="56" name="TextBox 55">
            <a:extLst>
              <a:ext uri="{FF2B5EF4-FFF2-40B4-BE49-F238E27FC236}">
                <a16:creationId xmlns:a16="http://schemas.microsoft.com/office/drawing/2014/main" id="{53866CD8-C2FC-F562-8ED8-305E5DE94F9B}"/>
              </a:ext>
            </a:extLst>
          </p:cNvPr>
          <p:cNvSpPr txBox="1"/>
          <p:nvPr/>
        </p:nvSpPr>
        <p:spPr>
          <a:xfrm>
            <a:off x="5886209" y="4446935"/>
            <a:ext cx="2281194" cy="646331"/>
          </a:xfrm>
          <a:prstGeom prst="rect">
            <a:avLst/>
          </a:prstGeom>
          <a:noFill/>
        </p:spPr>
        <p:txBody>
          <a:bodyPr wrap="square" rtlCol="0">
            <a:spAutoFit/>
          </a:bodyPr>
          <a:lstStyle/>
          <a:p>
            <a:r>
              <a:rPr lang="en-US" sz="1200" dirty="0"/>
              <a:t>If your selection is as the following, the next pop-up window will appear.</a:t>
            </a:r>
            <a:endParaRPr lang="en-IL" sz="1200" dirty="0"/>
          </a:p>
        </p:txBody>
      </p:sp>
      <p:pic>
        <p:nvPicPr>
          <p:cNvPr id="58" name="Picture 57">
            <a:extLst>
              <a:ext uri="{FF2B5EF4-FFF2-40B4-BE49-F238E27FC236}">
                <a16:creationId xmlns:a16="http://schemas.microsoft.com/office/drawing/2014/main" id="{21DE55A4-0B00-7912-791F-E4D85D776FD0}"/>
              </a:ext>
            </a:extLst>
          </p:cNvPr>
          <p:cNvPicPr>
            <a:picLocks noChangeAspect="1"/>
          </p:cNvPicPr>
          <p:nvPr/>
        </p:nvPicPr>
        <p:blipFill>
          <a:blip r:embed="rId8"/>
          <a:stretch>
            <a:fillRect/>
          </a:stretch>
        </p:blipFill>
        <p:spPr>
          <a:xfrm>
            <a:off x="8084856" y="4517839"/>
            <a:ext cx="4103569" cy="2340161"/>
          </a:xfrm>
          <a:prstGeom prst="rect">
            <a:avLst/>
          </a:prstGeom>
        </p:spPr>
      </p:pic>
      <p:cxnSp>
        <p:nvCxnSpPr>
          <p:cNvPr id="62" name="Straight Arrow Connector 61">
            <a:extLst>
              <a:ext uri="{FF2B5EF4-FFF2-40B4-BE49-F238E27FC236}">
                <a16:creationId xmlns:a16="http://schemas.microsoft.com/office/drawing/2014/main" id="{1B1676E6-12C6-3A08-EF8B-D5BF8D658042}"/>
              </a:ext>
            </a:extLst>
          </p:cNvPr>
          <p:cNvCxnSpPr>
            <a:stCxn id="51" idx="3"/>
            <a:endCxn id="58" idx="1"/>
          </p:cNvCxnSpPr>
          <p:nvPr/>
        </p:nvCxnSpPr>
        <p:spPr>
          <a:xfrm>
            <a:off x="7840923" y="5687919"/>
            <a:ext cx="24393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9" name="Picture 68">
            <a:extLst>
              <a:ext uri="{FF2B5EF4-FFF2-40B4-BE49-F238E27FC236}">
                <a16:creationId xmlns:a16="http://schemas.microsoft.com/office/drawing/2014/main" id="{0CCFE25F-FF77-DB7B-0473-8BBFAF605A46}"/>
              </a:ext>
            </a:extLst>
          </p:cNvPr>
          <p:cNvPicPr>
            <a:picLocks noChangeAspect="1"/>
          </p:cNvPicPr>
          <p:nvPr/>
        </p:nvPicPr>
        <p:blipFill>
          <a:blip r:embed="rId9"/>
          <a:stretch>
            <a:fillRect/>
          </a:stretch>
        </p:blipFill>
        <p:spPr>
          <a:xfrm>
            <a:off x="5421826" y="2806637"/>
            <a:ext cx="4183743" cy="1371719"/>
          </a:xfrm>
          <a:prstGeom prst="rect">
            <a:avLst/>
          </a:prstGeom>
        </p:spPr>
      </p:pic>
      <p:sp>
        <p:nvSpPr>
          <p:cNvPr id="74" name="Rectangle 73">
            <a:extLst>
              <a:ext uri="{FF2B5EF4-FFF2-40B4-BE49-F238E27FC236}">
                <a16:creationId xmlns:a16="http://schemas.microsoft.com/office/drawing/2014/main" id="{64AEE829-AF2B-7EF1-649E-60C0F8621D2B}"/>
              </a:ext>
            </a:extLst>
          </p:cNvPr>
          <p:cNvSpPr/>
          <p:nvPr/>
        </p:nvSpPr>
        <p:spPr>
          <a:xfrm>
            <a:off x="-23866" y="4376217"/>
            <a:ext cx="12212291"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a:p>
        </p:txBody>
      </p:sp>
      <p:sp>
        <p:nvSpPr>
          <p:cNvPr id="75" name="Rectangle 74">
            <a:extLst>
              <a:ext uri="{FF2B5EF4-FFF2-40B4-BE49-F238E27FC236}">
                <a16:creationId xmlns:a16="http://schemas.microsoft.com/office/drawing/2014/main" id="{29D5ED18-C2E8-2945-0F09-572210BF1B51}"/>
              </a:ext>
            </a:extLst>
          </p:cNvPr>
          <p:cNvSpPr/>
          <p:nvPr/>
        </p:nvSpPr>
        <p:spPr>
          <a:xfrm>
            <a:off x="-10146" y="2704969"/>
            <a:ext cx="12212291"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a:p>
        </p:txBody>
      </p:sp>
      <p:grpSp>
        <p:nvGrpSpPr>
          <p:cNvPr id="76" name="Group 75">
            <a:extLst>
              <a:ext uri="{FF2B5EF4-FFF2-40B4-BE49-F238E27FC236}">
                <a16:creationId xmlns:a16="http://schemas.microsoft.com/office/drawing/2014/main" id="{84C462AB-9045-9C53-979B-8F8AAD0B94DC}"/>
              </a:ext>
            </a:extLst>
          </p:cNvPr>
          <p:cNvGrpSpPr/>
          <p:nvPr/>
        </p:nvGrpSpPr>
        <p:grpSpPr>
          <a:xfrm>
            <a:off x="2709556" y="2901364"/>
            <a:ext cx="2247267" cy="1204808"/>
            <a:chOff x="2760145" y="1185"/>
            <a:chExt cx="2247267" cy="1204808"/>
          </a:xfrm>
        </p:grpSpPr>
        <p:pic>
          <p:nvPicPr>
            <p:cNvPr id="77" name="Picture 76">
              <a:extLst>
                <a:ext uri="{FF2B5EF4-FFF2-40B4-BE49-F238E27FC236}">
                  <a16:creationId xmlns:a16="http://schemas.microsoft.com/office/drawing/2014/main" id="{299C3917-42B5-09C0-4CDE-EEB94B27809B}"/>
                </a:ext>
              </a:extLst>
            </p:cNvPr>
            <p:cNvPicPr>
              <a:picLocks noChangeAspect="1"/>
            </p:cNvPicPr>
            <p:nvPr/>
          </p:nvPicPr>
          <p:blipFill>
            <a:blip r:embed="rId5"/>
            <a:stretch>
              <a:fillRect/>
            </a:stretch>
          </p:blipFill>
          <p:spPr>
            <a:xfrm>
              <a:off x="2760145" y="1185"/>
              <a:ext cx="2247267" cy="1204808"/>
            </a:xfrm>
            <a:prstGeom prst="rect">
              <a:avLst/>
            </a:prstGeom>
          </p:spPr>
        </p:pic>
        <p:sp>
          <p:nvSpPr>
            <p:cNvPr id="78" name="TextBox 77">
              <a:extLst>
                <a:ext uri="{FF2B5EF4-FFF2-40B4-BE49-F238E27FC236}">
                  <a16:creationId xmlns:a16="http://schemas.microsoft.com/office/drawing/2014/main" id="{CEB1A6B9-660A-EB56-64AD-7302B95093D8}"/>
                </a:ext>
              </a:extLst>
            </p:cNvPr>
            <p:cNvSpPr txBox="1"/>
            <p:nvPr/>
          </p:nvSpPr>
          <p:spPr>
            <a:xfrm>
              <a:off x="4475680" y="84759"/>
              <a:ext cx="481780" cy="383458"/>
            </a:xfrm>
            <a:prstGeom prst="rect">
              <a:avLst/>
            </a:prstGeom>
            <a:noFill/>
          </p:spPr>
          <p:txBody>
            <a:bodyPr wrap="square" rtlCol="0">
              <a:spAutoFit/>
            </a:bodyPr>
            <a:lstStyle/>
            <a:p>
              <a:r>
                <a:rPr lang="en-US" dirty="0">
                  <a:solidFill>
                    <a:schemeClr val="bg1"/>
                  </a:solidFill>
                </a:rPr>
                <a:t>2d</a:t>
              </a:r>
              <a:endParaRPr lang="en-IL" dirty="0">
                <a:solidFill>
                  <a:schemeClr val="bg1"/>
                </a:solidFill>
              </a:endParaRPr>
            </a:p>
          </p:txBody>
        </p:sp>
      </p:grpSp>
      <p:sp>
        <p:nvSpPr>
          <p:cNvPr id="79" name="TextBox 78">
            <a:extLst>
              <a:ext uri="{FF2B5EF4-FFF2-40B4-BE49-F238E27FC236}">
                <a16:creationId xmlns:a16="http://schemas.microsoft.com/office/drawing/2014/main" id="{BAF6B59C-872E-61CE-E087-7241781DA5E3}"/>
              </a:ext>
            </a:extLst>
          </p:cNvPr>
          <p:cNvSpPr txBox="1"/>
          <p:nvPr/>
        </p:nvSpPr>
        <p:spPr>
          <a:xfrm>
            <a:off x="689886" y="3162069"/>
            <a:ext cx="2281194" cy="646331"/>
          </a:xfrm>
          <a:prstGeom prst="rect">
            <a:avLst/>
          </a:prstGeom>
          <a:noFill/>
        </p:spPr>
        <p:txBody>
          <a:bodyPr wrap="square" rtlCol="0">
            <a:spAutoFit/>
          </a:bodyPr>
          <a:lstStyle/>
          <a:p>
            <a:r>
              <a:rPr lang="en-US" sz="1200" dirty="0"/>
              <a:t>If your selection is as the following, the next pop-up window will appear.</a:t>
            </a:r>
            <a:endParaRPr lang="en-IL" sz="1200" dirty="0"/>
          </a:p>
        </p:txBody>
      </p:sp>
      <p:cxnSp>
        <p:nvCxnSpPr>
          <p:cNvPr id="81" name="Straight Arrow Connector 80">
            <a:extLst>
              <a:ext uri="{FF2B5EF4-FFF2-40B4-BE49-F238E27FC236}">
                <a16:creationId xmlns:a16="http://schemas.microsoft.com/office/drawing/2014/main" id="{CBC1DB61-E25B-4478-08F6-55ACD9C21D19}"/>
              </a:ext>
            </a:extLst>
          </p:cNvPr>
          <p:cNvCxnSpPr>
            <a:stCxn id="77" idx="3"/>
            <a:endCxn id="69" idx="1"/>
          </p:cNvCxnSpPr>
          <p:nvPr/>
        </p:nvCxnSpPr>
        <p:spPr>
          <a:xfrm flipV="1">
            <a:off x="4956823" y="3492497"/>
            <a:ext cx="465003" cy="112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2" name="Rectangle: Rounded Corners 81">
            <a:extLst>
              <a:ext uri="{FF2B5EF4-FFF2-40B4-BE49-F238E27FC236}">
                <a16:creationId xmlns:a16="http://schemas.microsoft.com/office/drawing/2014/main" id="{902A020A-260E-F3D6-87D6-9938A97DD190}"/>
              </a:ext>
            </a:extLst>
          </p:cNvPr>
          <p:cNvSpPr/>
          <p:nvPr/>
        </p:nvSpPr>
        <p:spPr>
          <a:xfrm rot="1338035">
            <a:off x="9696399" y="2633925"/>
            <a:ext cx="2442860" cy="2078930"/>
          </a:xfrm>
          <a:prstGeom prst="roundRect">
            <a:avLst/>
          </a:prstGeom>
        </p:spPr>
        <p:style>
          <a:lnRef idx="0">
            <a:schemeClr val="accent4"/>
          </a:lnRef>
          <a:fillRef idx="3">
            <a:schemeClr val="accent4"/>
          </a:fillRef>
          <a:effectRef idx="3">
            <a:schemeClr val="accent4"/>
          </a:effectRef>
          <a:fontRef idx="minor">
            <a:schemeClr val="lt1"/>
          </a:fontRef>
        </p:style>
        <p:txBody>
          <a:bodyPr lIns="0" tIns="0" rIns="0" bIns="0" rtlCol="0" anchor="ctr"/>
          <a:lstStyle/>
          <a:p>
            <a:pPr algn="ctr"/>
            <a:r>
              <a:rPr lang="en-US" sz="1600" dirty="0">
                <a:ln w="0"/>
                <a:solidFill>
                  <a:schemeClr val="tx1"/>
                </a:solidFill>
                <a:effectLst>
                  <a:outerShdw blurRad="38100" dist="19050" dir="2700000" algn="tl" rotWithShape="0">
                    <a:schemeClr val="dk1">
                      <a:alpha val="40000"/>
                    </a:schemeClr>
                  </a:outerShdw>
                </a:effectLst>
              </a:rPr>
              <a:t>All the positions you asked to provide, must be in the units of </a:t>
            </a:r>
            <a:r>
              <a:rPr lang="en-US" sz="1600" b="1" u="sng" dirty="0">
                <a:ln w="0"/>
                <a:solidFill>
                  <a:schemeClr val="tx1"/>
                </a:solidFill>
                <a:effectLst>
                  <a:outerShdw blurRad="38100" dist="19050" dir="2700000" algn="tl" rotWithShape="0">
                    <a:schemeClr val="dk1">
                      <a:alpha val="40000"/>
                    </a:schemeClr>
                  </a:outerShdw>
                </a:effectLst>
              </a:rPr>
              <a:t>your spacial grid</a:t>
            </a:r>
            <a:r>
              <a:rPr lang="en-US" sz="1600" dirty="0">
                <a:ln w="0"/>
                <a:solidFill>
                  <a:schemeClr val="tx1"/>
                </a:solidFill>
                <a:effectLst>
                  <a:outerShdw blurRad="38100" dist="19050" dir="2700000" algn="tl" rotWithShape="0">
                    <a:schemeClr val="dk1">
                      <a:alpha val="40000"/>
                    </a:schemeClr>
                  </a:outerShdw>
                </a:effectLst>
              </a:rPr>
              <a:t>. Usually it will be in </a:t>
            </a:r>
            <a:r>
              <a:rPr lang="en-US" sz="1600" b="1" u="sng" dirty="0">
                <a:ln w="0"/>
                <a:solidFill>
                  <a:schemeClr val="tx1"/>
                </a:solidFill>
                <a:effectLst>
                  <a:outerShdw blurRad="38100" dist="19050" dir="2700000" algn="tl" rotWithShape="0">
                    <a:schemeClr val="dk1">
                      <a:alpha val="40000"/>
                    </a:schemeClr>
                  </a:outerShdw>
                </a:effectLst>
              </a:rPr>
              <a:t>Meters</a:t>
            </a:r>
            <a:r>
              <a:rPr lang="en-US" sz="1600" dirty="0">
                <a:ln w="0"/>
                <a:solidFill>
                  <a:schemeClr val="tx1"/>
                </a:solidFill>
                <a:effectLst>
                  <a:outerShdw blurRad="38100" dist="19050" dir="2700000" algn="tl" rotWithShape="0">
                    <a:schemeClr val="dk1">
                      <a:alpha val="40000"/>
                    </a:schemeClr>
                  </a:outerShdw>
                </a:effectLst>
              </a:rPr>
              <a:t> (scale of </a:t>
            </a:r>
            <a:r>
              <a:rPr lang="en-US" sz="1600" i="1" u="sng" dirty="0">
                <a:ln w="0"/>
                <a:solidFill>
                  <a:schemeClr val="tx1"/>
                </a:solidFill>
                <a:effectLst>
                  <a:outerShdw blurRad="38100" dist="19050" dir="2700000" algn="tl" rotWithShape="0">
                    <a:schemeClr val="dk1">
                      <a:alpha val="40000"/>
                    </a:schemeClr>
                  </a:outerShdw>
                </a:effectLst>
              </a:rPr>
              <a:t>1e-10</a:t>
            </a:r>
            <a:r>
              <a:rPr lang="en-US" sz="1600" dirty="0">
                <a:ln w="0"/>
                <a:solidFill>
                  <a:schemeClr val="tx1"/>
                </a:solidFill>
                <a:effectLst>
                  <a:outerShdw blurRad="38100" dist="19050" dir="2700000" algn="tl" rotWithShape="0">
                    <a:schemeClr val="dk1">
                      <a:alpha val="40000"/>
                    </a:schemeClr>
                  </a:outerShdw>
                </a:effectLst>
              </a:rPr>
              <a:t>)</a:t>
            </a:r>
            <a:endParaRPr lang="en-IL" sz="16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64273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ADA6CE1C-E353-C2FB-6367-E39098DFD987}"/>
              </a:ext>
            </a:extLst>
          </p:cNvPr>
          <p:cNvSpPr/>
          <p:nvPr/>
        </p:nvSpPr>
        <p:spPr>
          <a:xfrm>
            <a:off x="78658" y="313385"/>
            <a:ext cx="2625213"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 Convergence tests</a:t>
            </a:r>
          </a:p>
          <a:p>
            <a:pPr algn="ctr"/>
            <a:r>
              <a:rPr lang="en-US" sz="1050" dirty="0"/>
              <a:t>Choose what convergence tests you wish perform.</a:t>
            </a:r>
            <a:endParaRPr lang="en-IL" sz="1050" dirty="0"/>
          </a:p>
        </p:txBody>
      </p:sp>
      <p:sp>
        <p:nvSpPr>
          <p:cNvPr id="7" name="Rectangle: Rounded Corners 6">
            <a:extLst>
              <a:ext uri="{FF2B5EF4-FFF2-40B4-BE49-F238E27FC236}">
                <a16:creationId xmlns:a16="http://schemas.microsoft.com/office/drawing/2014/main" id="{50F5670F-E0FE-C346-2334-E96C75518CFC}"/>
              </a:ext>
            </a:extLst>
          </p:cNvPr>
          <p:cNvSpPr/>
          <p:nvPr/>
        </p:nvSpPr>
        <p:spPr>
          <a:xfrm>
            <a:off x="627807" y="1748061"/>
            <a:ext cx="1946787"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 Grid density</a:t>
            </a:r>
          </a:p>
          <a:p>
            <a:pPr algn="ctr"/>
            <a:r>
              <a:rPr lang="en-US" sz="1050" dirty="0"/>
              <a:t>Applies to Stgae_1 </a:t>
            </a:r>
          </a:p>
          <a:p>
            <a:pPr algn="ctr"/>
            <a:r>
              <a:rPr lang="en-US" sz="1050" dirty="0"/>
              <a:t>sub-module.</a:t>
            </a:r>
          </a:p>
          <a:p>
            <a:pPr algn="ctr"/>
            <a:r>
              <a:rPr lang="en-US" sz="1050" dirty="0"/>
              <a:t>Applies to the special grid spacing/partition</a:t>
            </a:r>
            <a:endParaRPr lang="en-IL" sz="1050" dirty="0"/>
          </a:p>
        </p:txBody>
      </p:sp>
      <p:sp>
        <p:nvSpPr>
          <p:cNvPr id="8" name="Rectangle: Rounded Corners 7">
            <a:extLst>
              <a:ext uri="{FF2B5EF4-FFF2-40B4-BE49-F238E27FC236}">
                <a16:creationId xmlns:a16="http://schemas.microsoft.com/office/drawing/2014/main" id="{2F38DBB7-AD7B-91C0-9C9B-700C5D79AA77}"/>
              </a:ext>
            </a:extLst>
          </p:cNvPr>
          <p:cNvSpPr/>
          <p:nvPr/>
        </p:nvSpPr>
        <p:spPr>
          <a:xfrm>
            <a:off x="4613084" y="1748062"/>
            <a:ext cx="1946787"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3b. System size</a:t>
            </a:r>
          </a:p>
          <a:p>
            <a:pPr algn="ctr"/>
            <a:r>
              <a:rPr lang="en-US" sz="1050" dirty="0"/>
              <a:t>Applies to Stgae_2 </a:t>
            </a:r>
          </a:p>
          <a:p>
            <a:pPr algn="ctr"/>
            <a:r>
              <a:rPr lang="en-US" sz="1050" dirty="0"/>
              <a:t>sub-module</a:t>
            </a:r>
          </a:p>
          <a:p>
            <a:pPr algn="ctr"/>
            <a:r>
              <a:rPr lang="en-US" sz="1050" dirty="0"/>
              <a:t>Basically – determines to system’s length.</a:t>
            </a:r>
            <a:endParaRPr lang="en-IL" sz="1050" dirty="0"/>
          </a:p>
        </p:txBody>
      </p:sp>
      <p:sp>
        <p:nvSpPr>
          <p:cNvPr id="9" name="Rectangle: Rounded Corners 8">
            <a:extLst>
              <a:ext uri="{FF2B5EF4-FFF2-40B4-BE49-F238E27FC236}">
                <a16:creationId xmlns:a16="http://schemas.microsoft.com/office/drawing/2014/main" id="{4DF6DB02-2D12-F082-993E-381E5E38EFFE}"/>
              </a:ext>
            </a:extLst>
          </p:cNvPr>
          <p:cNvSpPr/>
          <p:nvPr/>
        </p:nvSpPr>
        <p:spPr>
          <a:xfrm>
            <a:off x="8541076" y="1748063"/>
            <a:ext cx="1946787"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3c. Time step - dt</a:t>
            </a:r>
          </a:p>
          <a:p>
            <a:pPr algn="ctr"/>
            <a:r>
              <a:rPr lang="en-US" sz="1050" dirty="0"/>
              <a:t>Determines the time-step value for the propagation</a:t>
            </a:r>
            <a:endParaRPr lang="en-IL" sz="1050" dirty="0"/>
          </a:p>
        </p:txBody>
      </p:sp>
      <p:pic>
        <p:nvPicPr>
          <p:cNvPr id="11" name="Picture 10">
            <a:extLst>
              <a:ext uri="{FF2B5EF4-FFF2-40B4-BE49-F238E27FC236}">
                <a16:creationId xmlns:a16="http://schemas.microsoft.com/office/drawing/2014/main" id="{F0326A93-1656-828D-F611-D82DEE09B2C8}"/>
              </a:ext>
            </a:extLst>
          </p:cNvPr>
          <p:cNvPicPr>
            <a:picLocks noChangeAspect="1"/>
          </p:cNvPicPr>
          <p:nvPr/>
        </p:nvPicPr>
        <p:blipFill>
          <a:blip r:embed="rId2"/>
          <a:stretch>
            <a:fillRect/>
          </a:stretch>
        </p:blipFill>
        <p:spPr>
          <a:xfrm>
            <a:off x="4224559" y="0"/>
            <a:ext cx="3520745" cy="1402202"/>
          </a:xfrm>
          <a:prstGeom prst="rect">
            <a:avLst/>
          </a:prstGeom>
        </p:spPr>
      </p:pic>
      <p:cxnSp>
        <p:nvCxnSpPr>
          <p:cNvPr id="3" name="Straight Arrow Connector 2">
            <a:extLst>
              <a:ext uri="{FF2B5EF4-FFF2-40B4-BE49-F238E27FC236}">
                <a16:creationId xmlns:a16="http://schemas.microsoft.com/office/drawing/2014/main" id="{F9A153B0-EC4F-1423-E59F-27C71640C203}"/>
              </a:ext>
            </a:extLst>
          </p:cNvPr>
          <p:cNvCxnSpPr>
            <a:cxnSpLocks/>
            <a:stCxn id="9" idx="2"/>
            <a:endCxn id="4" idx="0"/>
          </p:cNvCxnSpPr>
          <p:nvPr/>
        </p:nvCxnSpPr>
        <p:spPr>
          <a:xfrm flipH="1">
            <a:off x="9514469" y="2722642"/>
            <a:ext cx="1" cy="3130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B4722E19-D932-0AB4-7ED6-E3CB84B8FDF5}"/>
              </a:ext>
            </a:extLst>
          </p:cNvPr>
          <p:cNvSpPr txBox="1"/>
          <p:nvPr/>
        </p:nvSpPr>
        <p:spPr>
          <a:xfrm>
            <a:off x="7639216" y="3035716"/>
            <a:ext cx="3750505" cy="1384995"/>
          </a:xfrm>
          <a:prstGeom prst="rect">
            <a:avLst/>
          </a:prstGeom>
          <a:noFill/>
        </p:spPr>
        <p:txBody>
          <a:bodyPr wrap="square" rtlCol="0">
            <a:spAutoFit/>
          </a:bodyPr>
          <a:lstStyle/>
          <a:p>
            <a:r>
              <a:rPr lang="en-US" sz="1400" dirty="0"/>
              <a:t>Later, you will be asked to provide an initial guess for the time-step convergence test, if it was checked true.</a:t>
            </a:r>
          </a:p>
          <a:p>
            <a:r>
              <a:rPr lang="en-US" sz="1400" dirty="0"/>
              <a:t>If you rather not to perform the time-step convergence test, this value will be the time-step value that will be used through the propagation.</a:t>
            </a:r>
            <a:endParaRPr lang="en-IL" sz="1400" dirty="0"/>
          </a:p>
        </p:txBody>
      </p:sp>
      <p:grpSp>
        <p:nvGrpSpPr>
          <p:cNvPr id="43" name="Group 42">
            <a:extLst>
              <a:ext uri="{FF2B5EF4-FFF2-40B4-BE49-F238E27FC236}">
                <a16:creationId xmlns:a16="http://schemas.microsoft.com/office/drawing/2014/main" id="{657CF545-5A62-AF19-09BC-2E8A8AA92D01}"/>
              </a:ext>
            </a:extLst>
          </p:cNvPr>
          <p:cNvGrpSpPr/>
          <p:nvPr/>
        </p:nvGrpSpPr>
        <p:grpSpPr>
          <a:xfrm>
            <a:off x="78658" y="4785921"/>
            <a:ext cx="6896698" cy="2034716"/>
            <a:chOff x="2112479" y="4676343"/>
            <a:chExt cx="6896698" cy="2034716"/>
          </a:xfrm>
        </p:grpSpPr>
        <p:pic>
          <p:nvPicPr>
            <p:cNvPr id="22" name="Picture 21">
              <a:extLst>
                <a:ext uri="{FF2B5EF4-FFF2-40B4-BE49-F238E27FC236}">
                  <a16:creationId xmlns:a16="http://schemas.microsoft.com/office/drawing/2014/main" id="{BFB16D0D-0C9D-B67E-7286-10397CC2AB83}"/>
                </a:ext>
              </a:extLst>
            </p:cNvPr>
            <p:cNvPicPr>
              <a:picLocks noChangeAspect="1"/>
            </p:cNvPicPr>
            <p:nvPr/>
          </p:nvPicPr>
          <p:blipFill>
            <a:blip r:embed="rId3"/>
            <a:stretch>
              <a:fillRect/>
            </a:stretch>
          </p:blipFill>
          <p:spPr>
            <a:xfrm>
              <a:off x="2112479" y="4676343"/>
              <a:ext cx="6896698" cy="2034716"/>
            </a:xfrm>
            <a:prstGeom prst="rect">
              <a:avLst/>
            </a:prstGeom>
          </p:spPr>
        </p:pic>
        <p:sp>
          <p:nvSpPr>
            <p:cNvPr id="23" name="Oval 22">
              <a:extLst>
                <a:ext uri="{FF2B5EF4-FFF2-40B4-BE49-F238E27FC236}">
                  <a16:creationId xmlns:a16="http://schemas.microsoft.com/office/drawing/2014/main" id="{52DA390C-CEDF-D0E9-CBC6-6661047FC48D}"/>
                </a:ext>
              </a:extLst>
            </p:cNvPr>
            <p:cNvSpPr/>
            <p:nvPr/>
          </p:nvSpPr>
          <p:spPr>
            <a:xfrm>
              <a:off x="8305430" y="6207259"/>
              <a:ext cx="580103" cy="393290"/>
            </a:xfrm>
            <a:prstGeom prst="ellipse">
              <a:avLst/>
            </a:prstGeom>
            <a:ln w="38100">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a:t>3c</a:t>
              </a:r>
              <a:endParaRPr lang="en-IL" dirty="0"/>
            </a:p>
          </p:txBody>
        </p:sp>
        <p:sp>
          <p:nvSpPr>
            <p:cNvPr id="24" name="Oval 23">
              <a:extLst>
                <a:ext uri="{FF2B5EF4-FFF2-40B4-BE49-F238E27FC236}">
                  <a16:creationId xmlns:a16="http://schemas.microsoft.com/office/drawing/2014/main" id="{2D484546-5D01-F42B-3B1D-6E29CC13FD7B}"/>
                </a:ext>
              </a:extLst>
            </p:cNvPr>
            <p:cNvSpPr/>
            <p:nvPr/>
          </p:nvSpPr>
          <p:spPr>
            <a:xfrm>
              <a:off x="8305430" y="5741141"/>
              <a:ext cx="580103" cy="393290"/>
            </a:xfrm>
            <a:prstGeom prst="ellipse">
              <a:avLst/>
            </a:prstGeom>
            <a:ln w="38100">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a:t>3a</a:t>
              </a:r>
              <a:endParaRPr lang="en-IL" dirty="0"/>
            </a:p>
          </p:txBody>
        </p:sp>
      </p:grpSp>
      <p:cxnSp>
        <p:nvCxnSpPr>
          <p:cNvPr id="25" name="Straight Arrow Connector 24">
            <a:extLst>
              <a:ext uri="{FF2B5EF4-FFF2-40B4-BE49-F238E27FC236}">
                <a16:creationId xmlns:a16="http://schemas.microsoft.com/office/drawing/2014/main" id="{47A0063E-C572-C978-70A2-2EDA4AB49D96}"/>
              </a:ext>
            </a:extLst>
          </p:cNvPr>
          <p:cNvCxnSpPr>
            <a:cxnSpLocks/>
            <a:stCxn id="8" idx="2"/>
            <a:endCxn id="26" idx="0"/>
          </p:cNvCxnSpPr>
          <p:nvPr/>
        </p:nvCxnSpPr>
        <p:spPr>
          <a:xfrm flipH="1">
            <a:off x="5586477" y="2722641"/>
            <a:ext cx="1" cy="3228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39E28D5D-F20F-400F-A8A5-C500D2940AA3}"/>
              </a:ext>
            </a:extLst>
          </p:cNvPr>
          <p:cNvSpPr txBox="1"/>
          <p:nvPr/>
        </p:nvSpPr>
        <p:spPr>
          <a:xfrm>
            <a:off x="4020464" y="3045527"/>
            <a:ext cx="3132026" cy="1600438"/>
          </a:xfrm>
          <a:prstGeom prst="rect">
            <a:avLst/>
          </a:prstGeom>
          <a:noFill/>
        </p:spPr>
        <p:txBody>
          <a:bodyPr wrap="square" rtlCol="0">
            <a:spAutoFit/>
          </a:bodyPr>
          <a:lstStyle/>
          <a:p>
            <a:r>
              <a:rPr lang="en-US" sz="1400" dirty="0"/>
              <a:t>Determines the system length by iterating over increasing lengths of the system and increasing simulation times. It is calculated from the parameters that fits the point where the transmission coefficient reaches plateau with respect to simulation time</a:t>
            </a:r>
            <a:endParaRPr lang="en-IL" sz="1400" dirty="0"/>
          </a:p>
        </p:txBody>
      </p:sp>
      <p:cxnSp>
        <p:nvCxnSpPr>
          <p:cNvPr id="30" name="Straight Arrow Connector 29">
            <a:extLst>
              <a:ext uri="{FF2B5EF4-FFF2-40B4-BE49-F238E27FC236}">
                <a16:creationId xmlns:a16="http://schemas.microsoft.com/office/drawing/2014/main" id="{87C3C112-51C3-6864-6C56-6CE9A55A7079}"/>
              </a:ext>
            </a:extLst>
          </p:cNvPr>
          <p:cNvCxnSpPr>
            <a:cxnSpLocks/>
            <a:stCxn id="7" idx="2"/>
            <a:endCxn id="31" idx="0"/>
          </p:cNvCxnSpPr>
          <p:nvPr/>
        </p:nvCxnSpPr>
        <p:spPr>
          <a:xfrm>
            <a:off x="1601201" y="2722640"/>
            <a:ext cx="0" cy="2925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7E8AB605-F7C2-CFAC-886A-2FCA3D787416}"/>
              </a:ext>
            </a:extLst>
          </p:cNvPr>
          <p:cNvSpPr txBox="1"/>
          <p:nvPr/>
        </p:nvSpPr>
        <p:spPr>
          <a:xfrm>
            <a:off x="-21223" y="3015149"/>
            <a:ext cx="3244848" cy="1600438"/>
          </a:xfrm>
          <a:prstGeom prst="rect">
            <a:avLst/>
          </a:prstGeom>
          <a:noFill/>
        </p:spPr>
        <p:txBody>
          <a:bodyPr wrap="square" rtlCol="0">
            <a:spAutoFit/>
          </a:bodyPr>
          <a:lstStyle/>
          <a:p>
            <a:r>
              <a:rPr lang="en-US" sz="1400" dirty="0"/>
              <a:t>Later you will be asked to provide the initial number of measurement points in the space region. This number determines the spacial spacing. If you did not choose to perform the grid density convergence test, it would  determine the actual spacial spacing.</a:t>
            </a:r>
            <a:endParaRPr lang="en-IL" sz="1400" dirty="0"/>
          </a:p>
        </p:txBody>
      </p:sp>
      <p:sp>
        <p:nvSpPr>
          <p:cNvPr id="44" name="Rectangle: Rounded Corners 43">
            <a:extLst>
              <a:ext uri="{FF2B5EF4-FFF2-40B4-BE49-F238E27FC236}">
                <a16:creationId xmlns:a16="http://schemas.microsoft.com/office/drawing/2014/main" id="{E0BF6BA1-47B9-133D-1401-D6736688B5B8}"/>
              </a:ext>
            </a:extLst>
          </p:cNvPr>
          <p:cNvSpPr/>
          <p:nvPr/>
        </p:nvSpPr>
        <p:spPr>
          <a:xfrm>
            <a:off x="7393858" y="4945626"/>
            <a:ext cx="4621161" cy="1875011"/>
          </a:xfrm>
          <a:prstGeom prst="roundRect">
            <a:avLst/>
          </a:prstGeom>
          <a:noFill/>
          <a:ln w="28575" cap="flat" cmpd="sng" algn="ctr">
            <a:solidFill>
              <a:schemeClr val="accent4">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r>
              <a:rPr lang="en-US" sz="1600" dirty="0"/>
              <a:t>At this point, you should provide some crucial information about your desired initial wave-function.</a:t>
            </a:r>
          </a:p>
          <a:p>
            <a:r>
              <a:rPr lang="en-US" sz="1600" dirty="0"/>
              <a:t> Those would be the </a:t>
            </a:r>
            <a:r>
              <a:rPr lang="en-US" sz="1600" b="1" u="sng" dirty="0"/>
              <a:t>gaussian width </a:t>
            </a:r>
            <a:r>
              <a:rPr lang="en-US" sz="1600" dirty="0"/>
              <a:t>(the sigma of the Gauss-function) and the </a:t>
            </a:r>
            <a:r>
              <a:rPr lang="en-US" sz="1600" b="1" u="sng" dirty="0"/>
              <a:t>initial total energy </a:t>
            </a:r>
            <a:r>
              <a:rPr lang="en-US" sz="1600" dirty="0"/>
              <a:t>of an electron at the bottom of the conduction band. </a:t>
            </a:r>
            <a:endParaRPr lang="en-IL" sz="1600" dirty="0"/>
          </a:p>
        </p:txBody>
      </p:sp>
    </p:spTree>
    <p:extLst>
      <p:ext uri="{BB962C8B-B14F-4D97-AF65-F5344CB8AC3E}">
        <p14:creationId xmlns:p14="http://schemas.microsoft.com/office/powerpoint/2010/main" val="4000388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ADA6CE1C-E353-C2FB-6367-E39098DFD987}"/>
              </a:ext>
            </a:extLst>
          </p:cNvPr>
          <p:cNvSpPr/>
          <p:nvPr/>
        </p:nvSpPr>
        <p:spPr>
          <a:xfrm>
            <a:off x="78658" y="313385"/>
            <a:ext cx="2625213"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 Convergence tests</a:t>
            </a:r>
          </a:p>
          <a:p>
            <a:pPr algn="ctr"/>
            <a:r>
              <a:rPr lang="en-US" sz="1050" dirty="0"/>
              <a:t>Choose what convergence tests you wish perform.</a:t>
            </a:r>
            <a:endParaRPr lang="en-IL" sz="1050" dirty="0"/>
          </a:p>
        </p:txBody>
      </p:sp>
      <p:sp>
        <p:nvSpPr>
          <p:cNvPr id="7" name="Rectangle: Rounded Corners 6">
            <a:extLst>
              <a:ext uri="{FF2B5EF4-FFF2-40B4-BE49-F238E27FC236}">
                <a16:creationId xmlns:a16="http://schemas.microsoft.com/office/drawing/2014/main" id="{50F5670F-E0FE-C346-2334-E96C75518CFC}"/>
              </a:ext>
            </a:extLst>
          </p:cNvPr>
          <p:cNvSpPr/>
          <p:nvPr/>
        </p:nvSpPr>
        <p:spPr>
          <a:xfrm>
            <a:off x="137025" y="3099084"/>
            <a:ext cx="1946787"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 Grid density</a:t>
            </a:r>
          </a:p>
          <a:p>
            <a:pPr algn="ctr"/>
            <a:r>
              <a:rPr lang="en-US" sz="1050" dirty="0"/>
              <a:t>Applies to Stgae_1 </a:t>
            </a:r>
          </a:p>
          <a:p>
            <a:pPr algn="ctr"/>
            <a:r>
              <a:rPr lang="en-US" sz="1050" dirty="0"/>
              <a:t>sub-module</a:t>
            </a:r>
            <a:endParaRPr lang="en-IL" sz="1050" dirty="0"/>
          </a:p>
        </p:txBody>
      </p:sp>
      <p:sp>
        <p:nvSpPr>
          <p:cNvPr id="8" name="Rectangle: Rounded Corners 7">
            <a:extLst>
              <a:ext uri="{FF2B5EF4-FFF2-40B4-BE49-F238E27FC236}">
                <a16:creationId xmlns:a16="http://schemas.microsoft.com/office/drawing/2014/main" id="{2F38DBB7-AD7B-91C0-9C9B-700C5D79AA77}"/>
              </a:ext>
            </a:extLst>
          </p:cNvPr>
          <p:cNvSpPr/>
          <p:nvPr/>
        </p:nvSpPr>
        <p:spPr>
          <a:xfrm>
            <a:off x="4825940" y="1748064"/>
            <a:ext cx="1946787"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3b. System size</a:t>
            </a:r>
          </a:p>
          <a:p>
            <a:pPr algn="ctr"/>
            <a:r>
              <a:rPr lang="en-US" sz="1050" dirty="0"/>
              <a:t>Applies to Stgae_2 </a:t>
            </a:r>
          </a:p>
          <a:p>
            <a:pPr algn="ctr"/>
            <a:r>
              <a:rPr lang="en-US" sz="1050" dirty="0"/>
              <a:t>sub-module</a:t>
            </a:r>
          </a:p>
          <a:p>
            <a:pPr algn="ctr"/>
            <a:r>
              <a:rPr lang="en-US" sz="1050" dirty="0"/>
              <a:t>Basically – determines to system’s length.</a:t>
            </a:r>
            <a:endParaRPr lang="en-IL" sz="1050" dirty="0"/>
          </a:p>
        </p:txBody>
      </p:sp>
      <p:sp>
        <p:nvSpPr>
          <p:cNvPr id="9" name="Rectangle: Rounded Corners 8">
            <a:extLst>
              <a:ext uri="{FF2B5EF4-FFF2-40B4-BE49-F238E27FC236}">
                <a16:creationId xmlns:a16="http://schemas.microsoft.com/office/drawing/2014/main" id="{4DF6DB02-2D12-F082-993E-381E5E38EFFE}"/>
              </a:ext>
            </a:extLst>
          </p:cNvPr>
          <p:cNvSpPr/>
          <p:nvPr/>
        </p:nvSpPr>
        <p:spPr>
          <a:xfrm>
            <a:off x="7191481" y="1748062"/>
            <a:ext cx="1946787"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3c. Time step - dt</a:t>
            </a:r>
          </a:p>
          <a:p>
            <a:pPr algn="ctr"/>
            <a:r>
              <a:rPr lang="en-US" sz="1050" dirty="0"/>
              <a:t>Determines the time-step value for the propagation </a:t>
            </a:r>
            <a:r>
              <a:rPr lang="en-US" sz="1050" dirty="0" err="1"/>
              <a:t>proccess</a:t>
            </a:r>
            <a:endParaRPr lang="en-IL" sz="1050" dirty="0"/>
          </a:p>
        </p:txBody>
      </p:sp>
      <p:pic>
        <p:nvPicPr>
          <p:cNvPr id="11" name="Picture 10">
            <a:extLst>
              <a:ext uri="{FF2B5EF4-FFF2-40B4-BE49-F238E27FC236}">
                <a16:creationId xmlns:a16="http://schemas.microsoft.com/office/drawing/2014/main" id="{F0326A93-1656-828D-F611-D82DEE09B2C8}"/>
              </a:ext>
            </a:extLst>
          </p:cNvPr>
          <p:cNvPicPr>
            <a:picLocks noChangeAspect="1"/>
          </p:cNvPicPr>
          <p:nvPr/>
        </p:nvPicPr>
        <p:blipFill>
          <a:blip r:embed="rId2"/>
          <a:stretch>
            <a:fillRect/>
          </a:stretch>
        </p:blipFill>
        <p:spPr>
          <a:xfrm>
            <a:off x="4224559" y="0"/>
            <a:ext cx="3520745" cy="1402202"/>
          </a:xfrm>
          <a:prstGeom prst="rect">
            <a:avLst/>
          </a:prstGeom>
        </p:spPr>
      </p:pic>
      <p:sp>
        <p:nvSpPr>
          <p:cNvPr id="12" name="TextBox 11">
            <a:extLst>
              <a:ext uri="{FF2B5EF4-FFF2-40B4-BE49-F238E27FC236}">
                <a16:creationId xmlns:a16="http://schemas.microsoft.com/office/drawing/2014/main" id="{E1EBA3C7-ADBE-68C9-0210-9567F3352B51}"/>
              </a:ext>
            </a:extLst>
          </p:cNvPr>
          <p:cNvSpPr txBox="1"/>
          <p:nvPr/>
        </p:nvSpPr>
        <p:spPr>
          <a:xfrm>
            <a:off x="2367348" y="4032722"/>
            <a:ext cx="7437011" cy="461665"/>
          </a:xfrm>
          <a:prstGeom prst="rect">
            <a:avLst/>
          </a:prstGeom>
          <a:noFill/>
        </p:spPr>
        <p:txBody>
          <a:bodyPr wrap="square" rtlCol="0">
            <a:spAutoFit/>
          </a:bodyPr>
          <a:lstStyle/>
          <a:p>
            <a:r>
              <a:rPr lang="en-US" sz="1200" dirty="0"/>
              <a:t>If you chose to perform the grid-density convergence test, then you will be asked to provide the maximum number of iterations that the algorithm will be going through.</a:t>
            </a:r>
            <a:endParaRPr lang="en-IL" sz="1200" dirty="0"/>
          </a:p>
        </p:txBody>
      </p:sp>
      <p:sp>
        <p:nvSpPr>
          <p:cNvPr id="13" name="Rectangle 12">
            <a:extLst>
              <a:ext uri="{FF2B5EF4-FFF2-40B4-BE49-F238E27FC236}">
                <a16:creationId xmlns:a16="http://schemas.microsoft.com/office/drawing/2014/main" id="{61F11646-F860-B0E8-F133-3B07AC1BF7E1}"/>
              </a:ext>
            </a:extLst>
          </p:cNvPr>
          <p:cNvSpPr/>
          <p:nvPr/>
        </p:nvSpPr>
        <p:spPr>
          <a:xfrm>
            <a:off x="-20291" y="2869818"/>
            <a:ext cx="12212291"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a:p>
        </p:txBody>
      </p:sp>
      <p:sp>
        <p:nvSpPr>
          <p:cNvPr id="15" name="Rectangle: Rounded Corners 14">
            <a:extLst>
              <a:ext uri="{FF2B5EF4-FFF2-40B4-BE49-F238E27FC236}">
                <a16:creationId xmlns:a16="http://schemas.microsoft.com/office/drawing/2014/main" id="{6A719696-D958-FCDE-C9A4-4472049B01EA}"/>
              </a:ext>
            </a:extLst>
          </p:cNvPr>
          <p:cNvSpPr/>
          <p:nvPr/>
        </p:nvSpPr>
        <p:spPr>
          <a:xfrm rot="1338035">
            <a:off x="9729065" y="1945483"/>
            <a:ext cx="2442860" cy="2078930"/>
          </a:xfrm>
          <a:prstGeom prst="roundRect">
            <a:avLst/>
          </a:prstGeom>
        </p:spPr>
        <p:style>
          <a:lnRef idx="0">
            <a:schemeClr val="accent4"/>
          </a:lnRef>
          <a:fillRef idx="3">
            <a:schemeClr val="accent4"/>
          </a:fillRef>
          <a:effectRef idx="3">
            <a:schemeClr val="accent4"/>
          </a:effectRef>
          <a:fontRef idx="minor">
            <a:schemeClr val="lt1"/>
          </a:fontRef>
        </p:style>
        <p:txBody>
          <a:bodyPr lIns="0" tIns="0" rIns="0" bIns="0" rtlCol="0" anchor="ctr"/>
          <a:lstStyle/>
          <a:p>
            <a:pPr algn="ctr"/>
            <a:r>
              <a:rPr lang="en-US" sz="1600" dirty="0">
                <a:ln w="0"/>
                <a:solidFill>
                  <a:schemeClr val="tx1"/>
                </a:solidFill>
                <a:effectLst>
                  <a:outerShdw blurRad="38100" dist="19050" dir="2700000" algn="tl" rotWithShape="0">
                    <a:schemeClr val="dk1">
                      <a:alpha val="40000"/>
                    </a:schemeClr>
                  </a:outerShdw>
                </a:effectLst>
              </a:rPr>
              <a:t>The other convergence tests selection will take place with respect to the operations you would like to perform. It will be explained in later slides.</a:t>
            </a:r>
            <a:endParaRPr lang="en-IL" sz="1600" dirty="0">
              <a:ln w="0"/>
              <a:solidFill>
                <a:schemeClr val="tx1"/>
              </a:solidFill>
              <a:effectLst>
                <a:outerShdw blurRad="38100" dist="19050" dir="2700000" algn="tl" rotWithShape="0">
                  <a:schemeClr val="dk1">
                    <a:alpha val="40000"/>
                  </a:schemeClr>
                </a:outerShdw>
              </a:effectLst>
            </a:endParaRPr>
          </a:p>
        </p:txBody>
      </p:sp>
      <p:pic>
        <p:nvPicPr>
          <p:cNvPr id="3" name="Picture 2">
            <a:extLst>
              <a:ext uri="{FF2B5EF4-FFF2-40B4-BE49-F238E27FC236}">
                <a16:creationId xmlns:a16="http://schemas.microsoft.com/office/drawing/2014/main" id="{831D2DD7-20A9-4E5F-0057-A0AB3E9E3B9E}"/>
              </a:ext>
            </a:extLst>
          </p:cNvPr>
          <p:cNvPicPr>
            <a:picLocks noChangeAspect="1"/>
          </p:cNvPicPr>
          <p:nvPr/>
        </p:nvPicPr>
        <p:blipFill>
          <a:blip r:embed="rId3"/>
          <a:stretch>
            <a:fillRect/>
          </a:stretch>
        </p:blipFill>
        <p:spPr>
          <a:xfrm>
            <a:off x="3819721" y="4737227"/>
            <a:ext cx="5906012" cy="1318374"/>
          </a:xfrm>
          <a:prstGeom prst="rect">
            <a:avLst/>
          </a:prstGeom>
        </p:spPr>
      </p:pic>
      <p:sp>
        <p:nvSpPr>
          <p:cNvPr id="18" name="Rectangle: Rounded Corners 17">
            <a:extLst>
              <a:ext uri="{FF2B5EF4-FFF2-40B4-BE49-F238E27FC236}">
                <a16:creationId xmlns:a16="http://schemas.microsoft.com/office/drawing/2014/main" id="{04DF462A-15A4-1094-4CE4-7721D6105EC3}"/>
              </a:ext>
            </a:extLst>
          </p:cNvPr>
          <p:cNvSpPr/>
          <p:nvPr/>
        </p:nvSpPr>
        <p:spPr>
          <a:xfrm>
            <a:off x="2460399" y="1748062"/>
            <a:ext cx="1946787"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 Grid density</a:t>
            </a:r>
          </a:p>
          <a:p>
            <a:pPr algn="ctr"/>
            <a:r>
              <a:rPr lang="en-US" sz="1050" dirty="0"/>
              <a:t>Applies to Stgae_1 </a:t>
            </a:r>
          </a:p>
          <a:p>
            <a:pPr algn="ctr"/>
            <a:r>
              <a:rPr lang="en-US" sz="1050" dirty="0"/>
              <a:t>sub-module</a:t>
            </a:r>
            <a:endParaRPr lang="en-IL" sz="1050" dirty="0"/>
          </a:p>
        </p:txBody>
      </p:sp>
    </p:spTree>
    <p:extLst>
      <p:ext uri="{BB962C8B-B14F-4D97-AF65-F5344CB8AC3E}">
        <p14:creationId xmlns:p14="http://schemas.microsoft.com/office/powerpoint/2010/main" val="3625078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857A4F4-98C2-F5BF-66D0-73354F29F87B}"/>
              </a:ext>
            </a:extLst>
          </p:cNvPr>
          <p:cNvPicPr>
            <a:picLocks noChangeAspect="1"/>
          </p:cNvPicPr>
          <p:nvPr/>
        </p:nvPicPr>
        <p:blipFill>
          <a:blip r:embed="rId2"/>
          <a:stretch>
            <a:fillRect/>
          </a:stretch>
        </p:blipFill>
        <p:spPr>
          <a:xfrm>
            <a:off x="3969836" y="111004"/>
            <a:ext cx="4252328" cy="1379340"/>
          </a:xfrm>
          <a:prstGeom prst="rect">
            <a:avLst/>
          </a:prstGeom>
        </p:spPr>
      </p:pic>
      <p:sp>
        <p:nvSpPr>
          <p:cNvPr id="6" name="Rectangle: Rounded Corners 5">
            <a:extLst>
              <a:ext uri="{FF2B5EF4-FFF2-40B4-BE49-F238E27FC236}">
                <a16:creationId xmlns:a16="http://schemas.microsoft.com/office/drawing/2014/main" id="{D02B9941-1BF7-4851-C644-B2FB3BEAED77}"/>
              </a:ext>
            </a:extLst>
          </p:cNvPr>
          <p:cNvSpPr/>
          <p:nvPr/>
        </p:nvSpPr>
        <p:spPr>
          <a:xfrm>
            <a:off x="78658" y="313385"/>
            <a:ext cx="2625213"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 Axis grid</a:t>
            </a:r>
          </a:p>
        </p:txBody>
      </p:sp>
      <p:sp>
        <p:nvSpPr>
          <p:cNvPr id="7" name="Rectangle: Rounded Corners 6">
            <a:extLst>
              <a:ext uri="{FF2B5EF4-FFF2-40B4-BE49-F238E27FC236}">
                <a16:creationId xmlns:a16="http://schemas.microsoft.com/office/drawing/2014/main" id="{E392B4C4-2DA4-39FF-F3F3-AF791EB47387}"/>
              </a:ext>
            </a:extLst>
          </p:cNvPr>
          <p:cNvSpPr/>
          <p:nvPr/>
        </p:nvSpPr>
        <p:spPr>
          <a:xfrm rot="1338035">
            <a:off x="9168627" y="385746"/>
            <a:ext cx="2442860" cy="2078930"/>
          </a:xfrm>
          <a:prstGeom prst="roundRect">
            <a:avLst/>
          </a:prstGeom>
        </p:spPr>
        <p:style>
          <a:lnRef idx="0">
            <a:schemeClr val="accent4"/>
          </a:lnRef>
          <a:fillRef idx="3">
            <a:schemeClr val="accent4"/>
          </a:fillRef>
          <a:effectRef idx="3">
            <a:schemeClr val="accent4"/>
          </a:effectRef>
          <a:fontRef idx="minor">
            <a:schemeClr val="lt1"/>
          </a:fontRef>
        </p:style>
        <p:txBody>
          <a:bodyPr lIns="0" tIns="0" rIns="0" bIns="0" rtlCol="0" anchor="ctr"/>
          <a:lstStyle/>
          <a:p>
            <a:pPr algn="ctr"/>
            <a:r>
              <a:rPr lang="en-US" sz="1600" dirty="0">
                <a:ln w="0"/>
                <a:solidFill>
                  <a:schemeClr val="tx1"/>
                </a:solidFill>
                <a:effectLst>
                  <a:outerShdw blurRad="38100" dist="19050" dir="2700000" algn="tl" rotWithShape="0">
                    <a:schemeClr val="dk1">
                      <a:alpha val="40000"/>
                    </a:schemeClr>
                  </a:outerShdw>
                </a:effectLst>
              </a:rPr>
              <a:t>This module version is not yet to support 2D calculations. Only 1D’s calculations.</a:t>
            </a:r>
            <a:endParaRPr lang="en-IL" sz="1600" dirty="0">
              <a:ln w="0"/>
              <a:solidFill>
                <a:schemeClr val="tx1"/>
              </a:solidFill>
              <a:effectLst>
                <a:outerShdw blurRad="38100" dist="19050" dir="2700000" algn="tl" rotWithShape="0">
                  <a:schemeClr val="dk1">
                    <a:alpha val="40000"/>
                  </a:schemeClr>
                </a:outerShdw>
              </a:effectLst>
            </a:endParaRPr>
          </a:p>
        </p:txBody>
      </p:sp>
      <p:sp>
        <p:nvSpPr>
          <p:cNvPr id="8" name="TextBox 7">
            <a:extLst>
              <a:ext uri="{FF2B5EF4-FFF2-40B4-BE49-F238E27FC236}">
                <a16:creationId xmlns:a16="http://schemas.microsoft.com/office/drawing/2014/main" id="{9666CE1E-55E0-AD0D-D6F6-35C62682AC84}"/>
              </a:ext>
            </a:extLst>
          </p:cNvPr>
          <p:cNvSpPr txBox="1"/>
          <p:nvPr/>
        </p:nvSpPr>
        <p:spPr>
          <a:xfrm>
            <a:off x="1305465" y="1820464"/>
            <a:ext cx="7437011" cy="830997"/>
          </a:xfrm>
          <a:prstGeom prst="rect">
            <a:avLst/>
          </a:prstGeom>
          <a:noFill/>
        </p:spPr>
        <p:txBody>
          <a:bodyPr wrap="square" rtlCol="0">
            <a:spAutoFit/>
          </a:bodyPr>
          <a:lstStyle/>
          <a:p>
            <a:r>
              <a:rPr lang="en-US" sz="1600" dirty="0"/>
              <a:t>The following step is to choose the parallel direction where the wave function will be propagated along. This also will be the direction where all the local potential will be averaged to for yielding 1D local potential. The default axis grid is Z.</a:t>
            </a:r>
            <a:endParaRPr lang="en-IL" sz="1600" dirty="0"/>
          </a:p>
        </p:txBody>
      </p:sp>
      <p:sp>
        <p:nvSpPr>
          <p:cNvPr id="9" name="Rectangle 8">
            <a:extLst>
              <a:ext uri="{FF2B5EF4-FFF2-40B4-BE49-F238E27FC236}">
                <a16:creationId xmlns:a16="http://schemas.microsoft.com/office/drawing/2014/main" id="{EB7AB1D0-65FF-7EA4-6A60-19DD885A8DC6}"/>
              </a:ext>
            </a:extLst>
          </p:cNvPr>
          <p:cNvSpPr/>
          <p:nvPr/>
        </p:nvSpPr>
        <p:spPr>
          <a:xfrm>
            <a:off x="0" y="2850421"/>
            <a:ext cx="12212291"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a:p>
        </p:txBody>
      </p:sp>
      <p:sp>
        <p:nvSpPr>
          <p:cNvPr id="10" name="Rectangle: Rounded Corners 9">
            <a:extLst>
              <a:ext uri="{FF2B5EF4-FFF2-40B4-BE49-F238E27FC236}">
                <a16:creationId xmlns:a16="http://schemas.microsoft.com/office/drawing/2014/main" id="{91396CE4-511B-E4D7-1E14-CFC14C659BB3}"/>
              </a:ext>
            </a:extLst>
          </p:cNvPr>
          <p:cNvSpPr/>
          <p:nvPr/>
        </p:nvSpPr>
        <p:spPr>
          <a:xfrm>
            <a:off x="78658" y="3089930"/>
            <a:ext cx="2625213"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 Optional operations choice</a:t>
            </a:r>
          </a:p>
        </p:txBody>
      </p:sp>
      <p:pic>
        <p:nvPicPr>
          <p:cNvPr id="12" name="Picture 11">
            <a:extLst>
              <a:ext uri="{FF2B5EF4-FFF2-40B4-BE49-F238E27FC236}">
                <a16:creationId xmlns:a16="http://schemas.microsoft.com/office/drawing/2014/main" id="{7B4418C7-659D-E5FD-7ED2-A9CCE1F04CED}"/>
              </a:ext>
            </a:extLst>
          </p:cNvPr>
          <p:cNvPicPr>
            <a:picLocks noChangeAspect="1"/>
          </p:cNvPicPr>
          <p:nvPr/>
        </p:nvPicPr>
        <p:blipFill>
          <a:blip r:embed="rId3"/>
          <a:stretch>
            <a:fillRect/>
          </a:stretch>
        </p:blipFill>
        <p:spPr>
          <a:xfrm>
            <a:off x="5302865" y="3058300"/>
            <a:ext cx="4686709" cy="2800594"/>
          </a:xfrm>
          <a:prstGeom prst="rect">
            <a:avLst/>
          </a:prstGeom>
        </p:spPr>
      </p:pic>
      <p:sp>
        <p:nvSpPr>
          <p:cNvPr id="13" name="TextBox 12">
            <a:extLst>
              <a:ext uri="{FF2B5EF4-FFF2-40B4-BE49-F238E27FC236}">
                <a16:creationId xmlns:a16="http://schemas.microsoft.com/office/drawing/2014/main" id="{B0571083-DF95-82E6-AD42-F304F4A0D140}"/>
              </a:ext>
            </a:extLst>
          </p:cNvPr>
          <p:cNvSpPr txBox="1"/>
          <p:nvPr/>
        </p:nvSpPr>
        <p:spPr>
          <a:xfrm>
            <a:off x="0" y="4258299"/>
            <a:ext cx="7437011" cy="1323439"/>
          </a:xfrm>
          <a:prstGeom prst="rect">
            <a:avLst/>
          </a:prstGeom>
          <a:noFill/>
        </p:spPr>
        <p:txBody>
          <a:bodyPr wrap="square" rtlCol="0">
            <a:spAutoFit/>
          </a:bodyPr>
          <a:lstStyle/>
          <a:p>
            <a:r>
              <a:rPr lang="en-US" sz="1600" dirty="0"/>
              <a:t>The last part of the form. Enables to choose what you wish</a:t>
            </a:r>
          </a:p>
          <a:p>
            <a:r>
              <a:rPr lang="en-US" sz="1600" dirty="0"/>
              <a:t>the module to perform. If you do not choose any of these, </a:t>
            </a:r>
          </a:p>
          <a:p>
            <a:r>
              <a:rPr lang="en-US" sz="1600" dirty="0"/>
              <a:t>nothing is going to happen (if you chose to perform the</a:t>
            </a:r>
          </a:p>
          <a:p>
            <a:r>
              <a:rPr lang="en-US" sz="1600" dirty="0"/>
              <a:t>a convergence test, it will run the test and then will finish</a:t>
            </a:r>
          </a:p>
          <a:p>
            <a:r>
              <a:rPr lang="en-US" sz="1600" dirty="0"/>
              <a:t>without doing anything else).</a:t>
            </a:r>
            <a:endParaRPr lang="en-IL" sz="1600" dirty="0"/>
          </a:p>
        </p:txBody>
      </p:sp>
    </p:spTree>
    <p:extLst>
      <p:ext uri="{BB962C8B-B14F-4D97-AF65-F5344CB8AC3E}">
        <p14:creationId xmlns:p14="http://schemas.microsoft.com/office/powerpoint/2010/main" val="3683355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91396CE4-511B-E4D7-1E14-CFC14C659BB3}"/>
              </a:ext>
            </a:extLst>
          </p:cNvPr>
          <p:cNvSpPr/>
          <p:nvPr/>
        </p:nvSpPr>
        <p:spPr>
          <a:xfrm>
            <a:off x="157316" y="150085"/>
            <a:ext cx="2625213"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 Optional operations choice</a:t>
            </a:r>
          </a:p>
        </p:txBody>
      </p:sp>
      <p:sp>
        <p:nvSpPr>
          <p:cNvPr id="13" name="TextBox 12">
            <a:extLst>
              <a:ext uri="{FF2B5EF4-FFF2-40B4-BE49-F238E27FC236}">
                <a16:creationId xmlns:a16="http://schemas.microsoft.com/office/drawing/2014/main" id="{B0571083-DF95-82E6-AD42-F304F4A0D140}"/>
              </a:ext>
            </a:extLst>
          </p:cNvPr>
          <p:cNvSpPr txBox="1"/>
          <p:nvPr/>
        </p:nvSpPr>
        <p:spPr>
          <a:xfrm>
            <a:off x="7236543" y="637374"/>
            <a:ext cx="4709651" cy="584775"/>
          </a:xfrm>
          <a:prstGeom prst="rect">
            <a:avLst/>
          </a:prstGeom>
          <a:noFill/>
        </p:spPr>
        <p:txBody>
          <a:bodyPr wrap="square" rtlCol="0">
            <a:spAutoFit/>
          </a:bodyPr>
          <a:lstStyle/>
          <a:p>
            <a:r>
              <a:rPr lang="en-US" sz="1600" dirty="0"/>
              <a:t>The Only operation that might affect the course of the convergence test is extending of the local potential. </a:t>
            </a:r>
            <a:endParaRPr lang="en-IL" sz="1600" dirty="0"/>
          </a:p>
        </p:txBody>
      </p:sp>
      <p:pic>
        <p:nvPicPr>
          <p:cNvPr id="3" name="Picture 2">
            <a:extLst>
              <a:ext uri="{FF2B5EF4-FFF2-40B4-BE49-F238E27FC236}">
                <a16:creationId xmlns:a16="http://schemas.microsoft.com/office/drawing/2014/main" id="{CAA8891A-C971-B2FA-4AA2-E66312129A21}"/>
              </a:ext>
            </a:extLst>
          </p:cNvPr>
          <p:cNvPicPr>
            <a:picLocks noChangeAspect="1"/>
          </p:cNvPicPr>
          <p:nvPr/>
        </p:nvPicPr>
        <p:blipFill>
          <a:blip r:embed="rId2"/>
          <a:stretch>
            <a:fillRect/>
          </a:stretch>
        </p:blipFill>
        <p:spPr>
          <a:xfrm>
            <a:off x="3160047" y="137788"/>
            <a:ext cx="3787468" cy="1973751"/>
          </a:xfrm>
          <a:prstGeom prst="rect">
            <a:avLst/>
          </a:prstGeom>
        </p:spPr>
      </p:pic>
      <p:pic>
        <p:nvPicPr>
          <p:cNvPr id="11" name="Picture 10">
            <a:extLst>
              <a:ext uri="{FF2B5EF4-FFF2-40B4-BE49-F238E27FC236}">
                <a16:creationId xmlns:a16="http://schemas.microsoft.com/office/drawing/2014/main" id="{4FA5674A-DDDF-E697-1034-3118A4E3BE94}"/>
              </a:ext>
            </a:extLst>
          </p:cNvPr>
          <p:cNvPicPr>
            <a:picLocks noChangeAspect="1"/>
          </p:cNvPicPr>
          <p:nvPr/>
        </p:nvPicPr>
        <p:blipFill rotWithShape="1">
          <a:blip r:embed="rId3"/>
          <a:srcRect l="1313" t="1423"/>
          <a:stretch/>
        </p:blipFill>
        <p:spPr>
          <a:xfrm>
            <a:off x="2273610" y="2803487"/>
            <a:ext cx="5560341" cy="3996813"/>
          </a:xfrm>
          <a:prstGeom prst="rect">
            <a:avLst/>
          </a:prstGeom>
        </p:spPr>
      </p:pic>
      <p:cxnSp>
        <p:nvCxnSpPr>
          <p:cNvPr id="15" name="Straight Arrow Connector 14">
            <a:extLst>
              <a:ext uri="{FF2B5EF4-FFF2-40B4-BE49-F238E27FC236}">
                <a16:creationId xmlns:a16="http://schemas.microsoft.com/office/drawing/2014/main" id="{1180A3F8-6617-B9FE-47C7-D1321088DA3E}"/>
              </a:ext>
            </a:extLst>
          </p:cNvPr>
          <p:cNvCxnSpPr>
            <a:stCxn id="3" idx="2"/>
            <a:endCxn id="11" idx="0"/>
          </p:cNvCxnSpPr>
          <p:nvPr/>
        </p:nvCxnSpPr>
        <p:spPr>
          <a:xfrm>
            <a:off x="5053781" y="2111539"/>
            <a:ext cx="0" cy="691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6B51A1D-05C5-E62F-535C-E2161553CA75}"/>
              </a:ext>
            </a:extLst>
          </p:cNvPr>
          <p:cNvSpPr txBox="1"/>
          <p:nvPr/>
        </p:nvSpPr>
        <p:spPr>
          <a:xfrm>
            <a:off x="8042986" y="3321580"/>
            <a:ext cx="3824748" cy="584775"/>
          </a:xfrm>
          <a:prstGeom prst="rect">
            <a:avLst/>
          </a:prstGeom>
          <a:noFill/>
        </p:spPr>
        <p:txBody>
          <a:bodyPr wrap="square" rtlCol="0">
            <a:spAutoFit/>
          </a:bodyPr>
          <a:lstStyle/>
          <a:p>
            <a:r>
              <a:rPr lang="en-US" sz="1600" dirty="0"/>
              <a:t>Choosing this option will lead to the following pop-up  window to appear.</a:t>
            </a:r>
            <a:endParaRPr lang="en-IL" sz="1600" dirty="0"/>
          </a:p>
        </p:txBody>
      </p:sp>
      <p:sp>
        <p:nvSpPr>
          <p:cNvPr id="18" name="Rectangle: Rounded Corners 17">
            <a:extLst>
              <a:ext uri="{FF2B5EF4-FFF2-40B4-BE49-F238E27FC236}">
                <a16:creationId xmlns:a16="http://schemas.microsoft.com/office/drawing/2014/main" id="{32785309-0E03-2F12-E932-22CCE49AAE65}"/>
              </a:ext>
            </a:extLst>
          </p:cNvPr>
          <p:cNvSpPr/>
          <p:nvPr/>
        </p:nvSpPr>
        <p:spPr>
          <a:xfrm>
            <a:off x="157316" y="2803487"/>
            <a:ext cx="1651819"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5a. Locpot elongation</a:t>
            </a:r>
          </a:p>
        </p:txBody>
      </p:sp>
    </p:spTree>
    <p:extLst>
      <p:ext uri="{BB962C8B-B14F-4D97-AF65-F5344CB8AC3E}">
        <p14:creationId xmlns:p14="http://schemas.microsoft.com/office/powerpoint/2010/main" val="937193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FA5674A-DDDF-E697-1034-3118A4E3BE94}"/>
              </a:ext>
            </a:extLst>
          </p:cNvPr>
          <p:cNvPicPr>
            <a:picLocks noChangeAspect="1"/>
          </p:cNvPicPr>
          <p:nvPr/>
        </p:nvPicPr>
        <p:blipFill rotWithShape="1">
          <a:blip r:embed="rId2"/>
          <a:srcRect l="1313" t="1423"/>
          <a:stretch/>
        </p:blipFill>
        <p:spPr>
          <a:xfrm>
            <a:off x="98323" y="1951703"/>
            <a:ext cx="5560341" cy="3996813"/>
          </a:xfrm>
          <a:prstGeom prst="rect">
            <a:avLst/>
          </a:prstGeom>
        </p:spPr>
      </p:pic>
      <p:sp>
        <p:nvSpPr>
          <p:cNvPr id="18" name="Rectangle: Rounded Corners 17">
            <a:extLst>
              <a:ext uri="{FF2B5EF4-FFF2-40B4-BE49-F238E27FC236}">
                <a16:creationId xmlns:a16="http://schemas.microsoft.com/office/drawing/2014/main" id="{32785309-0E03-2F12-E932-22CCE49AAE65}"/>
              </a:ext>
            </a:extLst>
          </p:cNvPr>
          <p:cNvSpPr/>
          <p:nvPr/>
        </p:nvSpPr>
        <p:spPr>
          <a:xfrm>
            <a:off x="98323" y="119280"/>
            <a:ext cx="2349909" cy="974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5a. Locpot elongation</a:t>
            </a:r>
          </a:p>
        </p:txBody>
      </p:sp>
      <p:cxnSp>
        <p:nvCxnSpPr>
          <p:cNvPr id="5" name="Connector: Elbow 4">
            <a:extLst>
              <a:ext uri="{FF2B5EF4-FFF2-40B4-BE49-F238E27FC236}">
                <a16:creationId xmlns:a16="http://schemas.microsoft.com/office/drawing/2014/main" id="{2EE7E3D6-B51E-2948-9D8E-05200641040A}"/>
              </a:ext>
            </a:extLst>
          </p:cNvPr>
          <p:cNvCxnSpPr/>
          <p:nvPr/>
        </p:nvCxnSpPr>
        <p:spPr>
          <a:xfrm flipV="1">
            <a:off x="4562168" y="1093859"/>
            <a:ext cx="2821858" cy="1875483"/>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FBA6805-C819-95B8-A607-7F513DC61A25}"/>
              </a:ext>
            </a:extLst>
          </p:cNvPr>
          <p:cNvSpPr txBox="1"/>
          <p:nvPr/>
        </p:nvSpPr>
        <p:spPr>
          <a:xfrm>
            <a:off x="7629832" y="501445"/>
            <a:ext cx="4296697" cy="1169551"/>
          </a:xfrm>
          <a:prstGeom prst="rect">
            <a:avLst/>
          </a:prstGeom>
          <a:noFill/>
        </p:spPr>
        <p:txBody>
          <a:bodyPr wrap="square" rtlCol="0">
            <a:spAutoFit/>
          </a:bodyPr>
          <a:lstStyle/>
          <a:p>
            <a:r>
              <a:rPr lang="en-US" sz="1400" dirty="0"/>
              <a:t>You can choose just the take the original local potential vector and multiply it – putting together side by side the local potential vectors as many times you wish.</a:t>
            </a:r>
          </a:p>
          <a:p>
            <a:r>
              <a:rPr lang="en-US" sz="1400" dirty="0"/>
              <a:t>Or you can take a certain range of local potential and insert it into a position within the original locpot vector.</a:t>
            </a:r>
            <a:endParaRPr lang="en-IL" sz="1400" dirty="0"/>
          </a:p>
        </p:txBody>
      </p:sp>
      <p:cxnSp>
        <p:nvCxnSpPr>
          <p:cNvPr id="12" name="Connector: Elbow 11">
            <a:extLst>
              <a:ext uri="{FF2B5EF4-FFF2-40B4-BE49-F238E27FC236}">
                <a16:creationId xmlns:a16="http://schemas.microsoft.com/office/drawing/2014/main" id="{67A450A1-5D33-B902-7A26-5490467C0B61}"/>
              </a:ext>
            </a:extLst>
          </p:cNvPr>
          <p:cNvCxnSpPr/>
          <p:nvPr/>
        </p:nvCxnSpPr>
        <p:spPr>
          <a:xfrm flipV="1">
            <a:off x="4562168" y="2497394"/>
            <a:ext cx="3834580" cy="1366683"/>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0FF186E-FBFC-1A6A-C13F-B75F9E620015}"/>
              </a:ext>
            </a:extLst>
          </p:cNvPr>
          <p:cNvSpPr txBox="1"/>
          <p:nvPr/>
        </p:nvSpPr>
        <p:spPr>
          <a:xfrm>
            <a:off x="8396748" y="1828562"/>
            <a:ext cx="3608439" cy="1600438"/>
          </a:xfrm>
          <a:prstGeom prst="rect">
            <a:avLst/>
          </a:prstGeom>
          <a:noFill/>
        </p:spPr>
        <p:txBody>
          <a:bodyPr wrap="square" rtlCol="0">
            <a:spAutoFit/>
          </a:bodyPr>
          <a:lstStyle/>
          <a:p>
            <a:r>
              <a:rPr lang="en-US" sz="1400" dirty="0"/>
              <a:t>It asks the user to provide the number of the multiplications the local potential vector is going be multiplied at. It is utilized both for the cases when the user asked the elongation of the locpot to be ‘just a multiplication’ or ‘insertion into a position’ (the inserted part will be multiplied).</a:t>
            </a:r>
            <a:endParaRPr lang="en-IL" sz="1400" dirty="0"/>
          </a:p>
        </p:txBody>
      </p:sp>
      <p:cxnSp>
        <p:nvCxnSpPr>
          <p:cNvPr id="16" name="Straight Arrow Connector 15">
            <a:extLst>
              <a:ext uri="{FF2B5EF4-FFF2-40B4-BE49-F238E27FC236}">
                <a16:creationId xmlns:a16="http://schemas.microsoft.com/office/drawing/2014/main" id="{5841DAC4-8904-9C5C-5EFF-235527B94C64}"/>
              </a:ext>
            </a:extLst>
          </p:cNvPr>
          <p:cNvCxnSpPr/>
          <p:nvPr/>
        </p:nvCxnSpPr>
        <p:spPr>
          <a:xfrm>
            <a:off x="4562168" y="4454013"/>
            <a:ext cx="306766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856ACE7-DC58-6EB7-C23E-605FA2404AFF}"/>
              </a:ext>
            </a:extLst>
          </p:cNvPr>
          <p:cNvSpPr txBox="1"/>
          <p:nvPr/>
        </p:nvSpPr>
        <p:spPr>
          <a:xfrm>
            <a:off x="7708490" y="3974691"/>
            <a:ext cx="4296697" cy="738664"/>
          </a:xfrm>
          <a:prstGeom prst="rect">
            <a:avLst/>
          </a:prstGeom>
          <a:noFill/>
        </p:spPr>
        <p:txBody>
          <a:bodyPr wrap="square" rtlCol="0">
            <a:spAutoFit/>
          </a:bodyPr>
          <a:lstStyle/>
          <a:p>
            <a:r>
              <a:rPr lang="en-US" sz="1400" dirty="0"/>
              <a:t>If the option of ‘insertion into a position’ was chosen, the user is required to provide the position where he wish insert the vector.</a:t>
            </a:r>
            <a:endParaRPr lang="en-IL" sz="1400" dirty="0"/>
          </a:p>
        </p:txBody>
      </p:sp>
      <p:cxnSp>
        <p:nvCxnSpPr>
          <p:cNvPr id="21" name="Straight Arrow Connector 20">
            <a:extLst>
              <a:ext uri="{FF2B5EF4-FFF2-40B4-BE49-F238E27FC236}">
                <a16:creationId xmlns:a16="http://schemas.microsoft.com/office/drawing/2014/main" id="{9BD51738-5B0A-5DBD-54D4-4201E435B218}"/>
              </a:ext>
            </a:extLst>
          </p:cNvPr>
          <p:cNvCxnSpPr/>
          <p:nvPr/>
        </p:nvCxnSpPr>
        <p:spPr>
          <a:xfrm>
            <a:off x="4562168" y="5270090"/>
            <a:ext cx="306766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083923A-10D0-04E1-6E70-B31943AB5A15}"/>
              </a:ext>
            </a:extLst>
          </p:cNvPr>
          <p:cNvSpPr txBox="1"/>
          <p:nvPr/>
        </p:nvSpPr>
        <p:spPr>
          <a:xfrm>
            <a:off x="7708489" y="5016910"/>
            <a:ext cx="4296697" cy="1169551"/>
          </a:xfrm>
          <a:prstGeom prst="rect">
            <a:avLst/>
          </a:prstGeom>
          <a:noFill/>
        </p:spPr>
        <p:txBody>
          <a:bodyPr wrap="square" rtlCol="0">
            <a:spAutoFit/>
          </a:bodyPr>
          <a:lstStyle/>
          <a:p>
            <a:r>
              <a:rPr lang="en-US" sz="1400" dirty="0"/>
              <a:t>If the option of ‘insertion into a position’ was chosen, </a:t>
            </a:r>
          </a:p>
          <a:p>
            <a:r>
              <a:rPr lang="en-US" sz="1400" dirty="0"/>
              <a:t>It asks the user to tell what exactly to insert. It can insert a bulk locpot vector or search for a bulk-like local potential (which is taken from the far mid-range local potential of each </a:t>
            </a:r>
            <a:r>
              <a:rPr lang="en-US" sz="1400"/>
              <a:t>material).</a:t>
            </a:r>
            <a:endParaRPr lang="en-IL" sz="1400" dirty="0"/>
          </a:p>
        </p:txBody>
      </p:sp>
    </p:spTree>
    <p:extLst>
      <p:ext uri="{BB962C8B-B14F-4D97-AF65-F5344CB8AC3E}">
        <p14:creationId xmlns:p14="http://schemas.microsoft.com/office/powerpoint/2010/main" val="20199008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TotalTime>
  <Words>960</Words>
  <Application>Microsoft Office PowerPoint</Application>
  <PresentationFormat>Widescreen</PresentationFormat>
  <Paragraphs>79</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Yair Reichman</dc:creator>
  <cp:lastModifiedBy>Yair Reichman</cp:lastModifiedBy>
  <cp:revision>1</cp:revision>
  <dcterms:created xsi:type="dcterms:W3CDTF">2022-05-11T14:21:24Z</dcterms:created>
  <dcterms:modified xsi:type="dcterms:W3CDTF">2022-05-15T10:19:02Z</dcterms:modified>
</cp:coreProperties>
</file>