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7"/>
  </p:notesMasterIdLst>
  <p:handoutMasterIdLst>
    <p:handoutMasterId r:id="rId48"/>
  </p:handoutMasterIdLst>
  <p:sldIdLst>
    <p:sldId id="256" r:id="rId3"/>
    <p:sldId id="258" r:id="rId4"/>
    <p:sldId id="257" r:id="rId5"/>
    <p:sldId id="259" r:id="rId6"/>
    <p:sldId id="260" r:id="rId7"/>
    <p:sldId id="261" r:id="rId8"/>
    <p:sldId id="262" r:id="rId9"/>
    <p:sldId id="263" r:id="rId10"/>
    <p:sldId id="265" r:id="rId11"/>
    <p:sldId id="264" r:id="rId12"/>
    <p:sldId id="267" r:id="rId13"/>
    <p:sldId id="266" r:id="rId14"/>
    <p:sldId id="269" r:id="rId15"/>
    <p:sldId id="271" r:id="rId16"/>
    <p:sldId id="268" r:id="rId17"/>
    <p:sldId id="270" r:id="rId18"/>
    <p:sldId id="272" r:id="rId19"/>
    <p:sldId id="273" r:id="rId20"/>
    <p:sldId id="274" r:id="rId21"/>
    <p:sldId id="275" r:id="rId22"/>
    <p:sldId id="276" r:id="rId23"/>
    <p:sldId id="277" r:id="rId24"/>
    <p:sldId id="278" r:id="rId25"/>
    <p:sldId id="279" r:id="rId26"/>
    <p:sldId id="280" r:id="rId27"/>
    <p:sldId id="281" r:id="rId28"/>
    <p:sldId id="282" r:id="rId29"/>
    <p:sldId id="287" r:id="rId30"/>
    <p:sldId id="283" r:id="rId31"/>
    <p:sldId id="289" r:id="rId32"/>
    <p:sldId id="288" r:id="rId33"/>
    <p:sldId id="290" r:id="rId34"/>
    <p:sldId id="291" r:id="rId35"/>
    <p:sldId id="292" r:id="rId36"/>
    <p:sldId id="284" r:id="rId37"/>
    <p:sldId id="293" r:id="rId38"/>
    <p:sldId id="285" r:id="rId39"/>
    <p:sldId id="294" r:id="rId40"/>
    <p:sldId id="286" r:id="rId41"/>
    <p:sldId id="295" r:id="rId42"/>
    <p:sldId id="296" r:id="rId43"/>
    <p:sldId id="297" r:id="rId44"/>
    <p:sldId id="298" r:id="rId45"/>
    <p:sldId id="299"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FD08E6-D3A9-4A62-A832-DF68CBDE740B}" v="48" dt="2022-04-04T14:45:13.8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946" y="216"/>
      </p:cViewPr>
      <p:guideLst/>
    </p:cSldViewPr>
  </p:slideViewPr>
  <p:notesTextViewPr>
    <p:cViewPr>
      <p:scale>
        <a:sx n="1" d="1"/>
        <a:sy n="1" d="1"/>
      </p:scale>
      <p:origin x="0" y="0"/>
    </p:cViewPr>
  </p:notesTextViewPr>
  <p:notesViewPr>
    <p:cSldViewPr snapToGrid="0">
      <p:cViewPr varScale="1">
        <p:scale>
          <a:sx n="62" d="100"/>
          <a:sy n="62" d="100"/>
        </p:scale>
        <p:origin x="3226"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ir Reichman" userId="f160197b-0576-47e4-b634-524742871686" providerId="ADAL" clId="{5FC29D05-BA23-460B-9B1C-6A3643E541CD}"/>
    <pc:docChg chg="undo custSel addSld delSld modSld sldOrd addMainMaster modMainMaster">
      <pc:chgData name="Yair Reichman" userId="f160197b-0576-47e4-b634-524742871686" providerId="ADAL" clId="{5FC29D05-BA23-460B-9B1C-6A3643E541CD}" dt="2022-01-02T10:20:28.462" v="8481"/>
      <pc:docMkLst>
        <pc:docMk/>
      </pc:docMkLst>
      <pc:sldChg chg="addSp delSp modSp new mod">
        <pc:chgData name="Yair Reichman" userId="f160197b-0576-47e4-b634-524742871686" providerId="ADAL" clId="{5FC29D05-BA23-460B-9B1C-6A3643E541CD}" dt="2021-12-26T16:31:16.662" v="2846" actId="1076"/>
        <pc:sldMkLst>
          <pc:docMk/>
          <pc:sldMk cId="2924294816" sldId="256"/>
        </pc:sldMkLst>
        <pc:spChg chg="mod">
          <ac:chgData name="Yair Reichman" userId="f160197b-0576-47e4-b634-524742871686" providerId="ADAL" clId="{5FC29D05-BA23-460B-9B1C-6A3643E541CD}" dt="2021-12-26T15:40:14.897" v="73"/>
          <ac:spMkLst>
            <pc:docMk/>
            <pc:sldMk cId="2924294816" sldId="256"/>
            <ac:spMk id="2" creationId="{27047061-9315-45E3-92F5-2993E0CFEE3A}"/>
          </ac:spMkLst>
        </pc:spChg>
        <pc:spChg chg="mod">
          <ac:chgData name="Yair Reichman" userId="f160197b-0576-47e4-b634-524742871686" providerId="ADAL" clId="{5FC29D05-BA23-460B-9B1C-6A3643E541CD}" dt="2021-12-26T16:31:16.662" v="2846" actId="1076"/>
          <ac:spMkLst>
            <pc:docMk/>
            <pc:sldMk cId="2924294816" sldId="256"/>
            <ac:spMk id="3" creationId="{ECB6AC06-8624-4269-AD71-0AFEE20B1A11}"/>
          </ac:spMkLst>
        </pc:spChg>
        <pc:spChg chg="add">
          <ac:chgData name="Yair Reichman" userId="f160197b-0576-47e4-b634-524742871686" providerId="ADAL" clId="{5FC29D05-BA23-460B-9B1C-6A3643E541CD}" dt="2021-12-26T16:23:15.278" v="2821"/>
          <ac:spMkLst>
            <pc:docMk/>
            <pc:sldMk cId="2924294816" sldId="256"/>
            <ac:spMk id="4" creationId="{448F2F08-4C76-43F0-8B1F-AD30CA6A5AFE}"/>
          </ac:spMkLst>
        </pc:spChg>
        <pc:spChg chg="del">
          <ac:chgData name="Yair Reichman" userId="f160197b-0576-47e4-b634-524742871686" providerId="ADAL" clId="{5FC29D05-BA23-460B-9B1C-6A3643E541CD}" dt="2021-12-26T16:23:14.370" v="2820"/>
          <ac:spMkLst>
            <pc:docMk/>
            <pc:sldMk cId="2924294816" sldId="256"/>
            <ac:spMk id="5" creationId="{98898D40-8594-4518-AA85-D869CD6A9F24}"/>
          </ac:spMkLst>
        </pc:spChg>
      </pc:sldChg>
      <pc:sldChg chg="addSp delSp modSp new mod">
        <pc:chgData name="Yair Reichman" userId="f160197b-0576-47e4-b634-524742871686" providerId="ADAL" clId="{5FC29D05-BA23-460B-9B1C-6A3643E541CD}" dt="2021-12-26T16:23:15.278" v="2821"/>
        <pc:sldMkLst>
          <pc:docMk/>
          <pc:sldMk cId="3092765058" sldId="257"/>
        </pc:sldMkLst>
        <pc:spChg chg="mod">
          <ac:chgData name="Yair Reichman" userId="f160197b-0576-47e4-b634-524742871686" providerId="ADAL" clId="{5FC29D05-BA23-460B-9B1C-6A3643E541CD}" dt="2021-12-26T15:41:11.671" v="119" actId="20577"/>
          <ac:spMkLst>
            <pc:docMk/>
            <pc:sldMk cId="3092765058" sldId="257"/>
            <ac:spMk id="2" creationId="{CF241005-70D5-4C34-A1B8-3F9E648F759F}"/>
          </ac:spMkLst>
        </pc:spChg>
        <pc:spChg chg="add del mod">
          <ac:chgData name="Yair Reichman" userId="f160197b-0576-47e4-b634-524742871686" providerId="ADAL" clId="{5FC29D05-BA23-460B-9B1C-6A3643E541CD}" dt="2021-12-26T15:50:52.641" v="706" actId="20577"/>
          <ac:spMkLst>
            <pc:docMk/>
            <pc:sldMk cId="3092765058" sldId="257"/>
            <ac:spMk id="3" creationId="{20E12958-65F1-4D5F-8114-D3F6A6DD740D}"/>
          </ac:spMkLst>
        </pc:spChg>
        <pc:spChg chg="add del mod">
          <ac:chgData name="Yair Reichman" userId="f160197b-0576-47e4-b634-524742871686" providerId="ADAL" clId="{5FC29D05-BA23-460B-9B1C-6A3643E541CD}" dt="2021-12-26T15:45:52.083" v="121"/>
          <ac:spMkLst>
            <pc:docMk/>
            <pc:sldMk cId="3092765058" sldId="257"/>
            <ac:spMk id="4" creationId="{19FBB53E-98E4-4A43-A39A-B0B342ABC777}"/>
          </ac:spMkLst>
        </pc:spChg>
        <pc:spChg chg="add">
          <ac:chgData name="Yair Reichman" userId="f160197b-0576-47e4-b634-524742871686" providerId="ADAL" clId="{5FC29D05-BA23-460B-9B1C-6A3643E541CD}" dt="2021-12-26T16:23:15.278" v="2821"/>
          <ac:spMkLst>
            <pc:docMk/>
            <pc:sldMk cId="3092765058" sldId="257"/>
            <ac:spMk id="5" creationId="{0E12CAA5-E273-42EE-BA6E-EFE3593726AB}"/>
          </ac:spMkLst>
        </pc:spChg>
        <pc:spChg chg="del">
          <ac:chgData name="Yair Reichman" userId="f160197b-0576-47e4-b634-524742871686" providerId="ADAL" clId="{5FC29D05-BA23-460B-9B1C-6A3643E541CD}" dt="2021-12-26T16:23:14.370" v="2820"/>
          <ac:spMkLst>
            <pc:docMk/>
            <pc:sldMk cId="3092765058" sldId="257"/>
            <ac:spMk id="6" creationId="{2EDBCCCF-5015-4BCE-BD0B-80D2D687D7E8}"/>
          </ac:spMkLst>
        </pc:spChg>
      </pc:sldChg>
      <pc:sldChg chg="addSp delSp modSp new mod modClrScheme chgLayout">
        <pc:chgData name="Yair Reichman" userId="f160197b-0576-47e4-b634-524742871686" providerId="ADAL" clId="{5FC29D05-BA23-460B-9B1C-6A3643E541CD}" dt="2021-12-26T16:23:15.278" v="2821"/>
        <pc:sldMkLst>
          <pc:docMk/>
          <pc:sldMk cId="3617659105" sldId="258"/>
        </pc:sldMkLst>
        <pc:spChg chg="del mod ord">
          <ac:chgData name="Yair Reichman" userId="f160197b-0576-47e4-b634-524742871686" providerId="ADAL" clId="{5FC29D05-BA23-460B-9B1C-6A3643E541CD}" dt="2021-12-26T15:40:33.472" v="77" actId="700"/>
          <ac:spMkLst>
            <pc:docMk/>
            <pc:sldMk cId="3617659105" sldId="258"/>
            <ac:spMk id="2" creationId="{850FB71C-F2DC-4E4C-BDA6-BEAAF6783F8C}"/>
          </ac:spMkLst>
        </pc:spChg>
        <pc:spChg chg="del mod ord">
          <ac:chgData name="Yair Reichman" userId="f160197b-0576-47e4-b634-524742871686" providerId="ADAL" clId="{5FC29D05-BA23-460B-9B1C-6A3643E541CD}" dt="2021-12-26T15:40:33.472" v="77" actId="700"/>
          <ac:spMkLst>
            <pc:docMk/>
            <pc:sldMk cId="3617659105" sldId="258"/>
            <ac:spMk id="3" creationId="{D762CBED-3CE4-4A20-9210-785FE1BDA7B8}"/>
          </ac:spMkLst>
        </pc:spChg>
        <pc:spChg chg="add mod ord">
          <ac:chgData name="Yair Reichman" userId="f160197b-0576-47e4-b634-524742871686" providerId="ADAL" clId="{5FC29D05-BA23-460B-9B1C-6A3643E541CD}" dt="2021-12-26T15:40:42.805" v="89" actId="20577"/>
          <ac:spMkLst>
            <pc:docMk/>
            <pc:sldMk cId="3617659105" sldId="258"/>
            <ac:spMk id="4" creationId="{D076E4A4-28F2-4528-8287-F8F7CA75B3CA}"/>
          </ac:spMkLst>
        </pc:spChg>
        <pc:spChg chg="add mod ord">
          <ac:chgData name="Yair Reichman" userId="f160197b-0576-47e4-b634-524742871686" providerId="ADAL" clId="{5FC29D05-BA23-460B-9B1C-6A3643E541CD}" dt="2021-12-26T15:41:00.268" v="105" actId="313"/>
          <ac:spMkLst>
            <pc:docMk/>
            <pc:sldMk cId="3617659105" sldId="258"/>
            <ac:spMk id="5" creationId="{43F4DE06-4107-4E22-9AC7-619643E9F0EB}"/>
          </ac:spMkLst>
        </pc:spChg>
        <pc:spChg chg="add">
          <ac:chgData name="Yair Reichman" userId="f160197b-0576-47e4-b634-524742871686" providerId="ADAL" clId="{5FC29D05-BA23-460B-9B1C-6A3643E541CD}" dt="2021-12-26T16:23:15.278" v="2821"/>
          <ac:spMkLst>
            <pc:docMk/>
            <pc:sldMk cId="3617659105" sldId="258"/>
            <ac:spMk id="6" creationId="{46C10F62-576C-4619-9B95-C8C9F00448F3}"/>
          </ac:spMkLst>
        </pc:spChg>
        <pc:spChg chg="del">
          <ac:chgData name="Yair Reichman" userId="f160197b-0576-47e4-b634-524742871686" providerId="ADAL" clId="{5FC29D05-BA23-460B-9B1C-6A3643E541CD}" dt="2021-12-26T16:23:14.370" v="2820"/>
          <ac:spMkLst>
            <pc:docMk/>
            <pc:sldMk cId="3617659105" sldId="258"/>
            <ac:spMk id="7" creationId="{BE2783AB-C1E9-44B2-B847-AC63FFFFD07F}"/>
          </ac:spMkLst>
        </pc:spChg>
      </pc:sldChg>
      <pc:sldChg chg="addSp delSp modSp new mod">
        <pc:chgData name="Yair Reichman" userId="f160197b-0576-47e4-b634-524742871686" providerId="ADAL" clId="{5FC29D05-BA23-460B-9B1C-6A3643E541CD}" dt="2021-12-26T16:23:15.278" v="2821"/>
        <pc:sldMkLst>
          <pc:docMk/>
          <pc:sldMk cId="3444817636" sldId="259"/>
        </pc:sldMkLst>
        <pc:spChg chg="mod">
          <ac:chgData name="Yair Reichman" userId="f160197b-0576-47e4-b634-524742871686" providerId="ADAL" clId="{5FC29D05-BA23-460B-9B1C-6A3643E541CD}" dt="2021-12-26T15:51:14.173" v="727" actId="20577"/>
          <ac:spMkLst>
            <pc:docMk/>
            <pc:sldMk cId="3444817636" sldId="259"/>
            <ac:spMk id="2" creationId="{96FC285F-D798-4952-B1C0-330FA3EB4456}"/>
          </ac:spMkLst>
        </pc:spChg>
        <pc:spChg chg="mod">
          <ac:chgData name="Yair Reichman" userId="f160197b-0576-47e4-b634-524742871686" providerId="ADAL" clId="{5FC29D05-BA23-460B-9B1C-6A3643E541CD}" dt="2021-12-26T15:55:14.426" v="1262" actId="20577"/>
          <ac:spMkLst>
            <pc:docMk/>
            <pc:sldMk cId="3444817636" sldId="259"/>
            <ac:spMk id="3" creationId="{5F7673DD-D007-4730-A6AC-D079A220AFC3}"/>
          </ac:spMkLst>
        </pc:spChg>
        <pc:spChg chg="add">
          <ac:chgData name="Yair Reichman" userId="f160197b-0576-47e4-b634-524742871686" providerId="ADAL" clId="{5FC29D05-BA23-460B-9B1C-6A3643E541CD}" dt="2021-12-26T16:23:15.278" v="2821"/>
          <ac:spMkLst>
            <pc:docMk/>
            <pc:sldMk cId="3444817636" sldId="259"/>
            <ac:spMk id="4" creationId="{C20EA9D1-130D-4524-827D-7BBF26CFCA35}"/>
          </ac:spMkLst>
        </pc:spChg>
        <pc:spChg chg="del">
          <ac:chgData name="Yair Reichman" userId="f160197b-0576-47e4-b634-524742871686" providerId="ADAL" clId="{5FC29D05-BA23-460B-9B1C-6A3643E541CD}" dt="2021-12-26T16:23:14.370" v="2820"/>
          <ac:spMkLst>
            <pc:docMk/>
            <pc:sldMk cId="3444817636" sldId="259"/>
            <ac:spMk id="5" creationId="{15D44349-AB84-429B-97C1-F4F86F165E3C}"/>
          </ac:spMkLst>
        </pc:spChg>
      </pc:sldChg>
      <pc:sldChg chg="addSp delSp modSp new mod">
        <pc:chgData name="Yair Reichman" userId="f160197b-0576-47e4-b634-524742871686" providerId="ADAL" clId="{5FC29D05-BA23-460B-9B1C-6A3643E541CD}" dt="2021-12-26T16:34:06.769" v="2875" actId="1076"/>
        <pc:sldMkLst>
          <pc:docMk/>
          <pc:sldMk cId="4104553264" sldId="260"/>
        </pc:sldMkLst>
        <pc:spChg chg="mod">
          <ac:chgData name="Yair Reichman" userId="f160197b-0576-47e4-b634-524742871686" providerId="ADAL" clId="{5FC29D05-BA23-460B-9B1C-6A3643E541CD}" dt="2021-12-26T15:55:43.883" v="1266" actId="20577"/>
          <ac:spMkLst>
            <pc:docMk/>
            <pc:sldMk cId="4104553264" sldId="260"/>
            <ac:spMk id="2" creationId="{F538B34C-958B-4CA5-BC65-AB4470B6A1C1}"/>
          </ac:spMkLst>
        </pc:spChg>
        <pc:spChg chg="mod">
          <ac:chgData name="Yair Reichman" userId="f160197b-0576-47e4-b634-524742871686" providerId="ADAL" clId="{5FC29D05-BA23-460B-9B1C-6A3643E541CD}" dt="2021-12-26T16:33:21.217" v="2862"/>
          <ac:spMkLst>
            <pc:docMk/>
            <pc:sldMk cId="4104553264" sldId="260"/>
            <ac:spMk id="3" creationId="{DE2C1D02-5C47-4799-B70B-8CADC41612AE}"/>
          </ac:spMkLst>
        </pc:spChg>
        <pc:spChg chg="add mod">
          <ac:chgData name="Yair Reichman" userId="f160197b-0576-47e4-b634-524742871686" providerId="ADAL" clId="{5FC29D05-BA23-460B-9B1C-6A3643E541CD}" dt="2021-12-26T16:23:15.278" v="2821"/>
          <ac:spMkLst>
            <pc:docMk/>
            <pc:sldMk cId="4104553264" sldId="260"/>
            <ac:spMk id="4" creationId="{D1BFAC7A-AF7E-40A7-B585-35591EC5AEB9}"/>
          </ac:spMkLst>
        </pc:spChg>
        <pc:spChg chg="del">
          <ac:chgData name="Yair Reichman" userId="f160197b-0576-47e4-b634-524742871686" providerId="ADAL" clId="{5FC29D05-BA23-460B-9B1C-6A3643E541CD}" dt="2021-12-26T16:23:14.370" v="2820"/>
          <ac:spMkLst>
            <pc:docMk/>
            <pc:sldMk cId="4104553264" sldId="260"/>
            <ac:spMk id="5" creationId="{A20084F4-51FB-4C00-938F-B374FAB52DEA}"/>
          </ac:spMkLst>
        </pc:spChg>
        <pc:spChg chg="add mod">
          <ac:chgData name="Yair Reichman" userId="f160197b-0576-47e4-b634-524742871686" providerId="ADAL" clId="{5FC29D05-BA23-460B-9B1C-6A3643E541CD}" dt="2021-12-26T16:34:06.769" v="2875" actId="1076"/>
          <ac:spMkLst>
            <pc:docMk/>
            <pc:sldMk cId="4104553264" sldId="260"/>
            <ac:spMk id="6" creationId="{69B03B30-65AF-463E-BAA6-484F432AE351}"/>
          </ac:spMkLst>
        </pc:spChg>
        <pc:spChg chg="add mod">
          <ac:chgData name="Yair Reichman" userId="f160197b-0576-47e4-b634-524742871686" providerId="ADAL" clId="{5FC29D05-BA23-460B-9B1C-6A3643E541CD}" dt="2021-12-26T16:33:46.429" v="2873" actId="571"/>
          <ac:spMkLst>
            <pc:docMk/>
            <pc:sldMk cId="4104553264" sldId="260"/>
            <ac:spMk id="7" creationId="{6E7626F5-88E0-4936-8DE5-F39A0CD60B09}"/>
          </ac:spMkLst>
        </pc:spChg>
      </pc:sldChg>
      <pc:sldChg chg="addSp delSp modSp new mod">
        <pc:chgData name="Yair Reichman" userId="f160197b-0576-47e4-b634-524742871686" providerId="ADAL" clId="{5FC29D05-BA23-460B-9B1C-6A3643E541CD}" dt="2021-12-26T16:34:14.753" v="2878"/>
        <pc:sldMkLst>
          <pc:docMk/>
          <pc:sldMk cId="1116793580" sldId="261"/>
        </pc:sldMkLst>
        <pc:spChg chg="mod">
          <ac:chgData name="Yair Reichman" userId="f160197b-0576-47e4-b634-524742871686" providerId="ADAL" clId="{5FC29D05-BA23-460B-9B1C-6A3643E541CD}" dt="2021-12-26T16:04:17.243" v="1712" actId="20577"/>
          <ac:spMkLst>
            <pc:docMk/>
            <pc:sldMk cId="1116793580" sldId="261"/>
            <ac:spMk id="2" creationId="{2437E1CC-303B-4CFD-BBE9-3EACC9631DAB}"/>
          </ac:spMkLst>
        </pc:spChg>
        <pc:spChg chg="mod">
          <ac:chgData name="Yair Reichman" userId="f160197b-0576-47e4-b634-524742871686" providerId="ADAL" clId="{5FC29D05-BA23-460B-9B1C-6A3643E541CD}" dt="2021-12-26T16:05:11.324" v="1779" actId="1076"/>
          <ac:spMkLst>
            <pc:docMk/>
            <pc:sldMk cId="1116793580" sldId="261"/>
            <ac:spMk id="3" creationId="{5EAE32EA-72EE-4706-9D14-12488075C835}"/>
          </ac:spMkLst>
        </pc:spChg>
        <pc:spChg chg="add">
          <ac:chgData name="Yair Reichman" userId="f160197b-0576-47e4-b634-524742871686" providerId="ADAL" clId="{5FC29D05-BA23-460B-9B1C-6A3643E541CD}" dt="2021-12-26T16:23:15.278" v="2821"/>
          <ac:spMkLst>
            <pc:docMk/>
            <pc:sldMk cId="1116793580" sldId="261"/>
            <ac:spMk id="4" creationId="{0D26ABEC-74A4-4EA5-948A-B838BF0B68C6}"/>
          </ac:spMkLst>
        </pc:spChg>
        <pc:spChg chg="del">
          <ac:chgData name="Yair Reichman" userId="f160197b-0576-47e4-b634-524742871686" providerId="ADAL" clId="{5FC29D05-BA23-460B-9B1C-6A3643E541CD}" dt="2021-12-26T16:23:14.370" v="2820"/>
          <ac:spMkLst>
            <pc:docMk/>
            <pc:sldMk cId="1116793580" sldId="261"/>
            <ac:spMk id="5" creationId="{76018E8F-7499-40D6-84FE-8665BE5C609B}"/>
          </ac:spMkLst>
        </pc:spChg>
        <pc:spChg chg="add del">
          <ac:chgData name="Yair Reichman" userId="f160197b-0576-47e4-b634-524742871686" providerId="ADAL" clId="{5FC29D05-BA23-460B-9B1C-6A3643E541CD}" dt="2021-12-26T16:34:09.922" v="2877" actId="22"/>
          <ac:spMkLst>
            <pc:docMk/>
            <pc:sldMk cId="1116793580" sldId="261"/>
            <ac:spMk id="8" creationId="{C2CF145F-54B3-433F-9313-CF5B40A74AD8}"/>
          </ac:spMkLst>
        </pc:spChg>
        <pc:spChg chg="add mod">
          <ac:chgData name="Yair Reichman" userId="f160197b-0576-47e4-b634-524742871686" providerId="ADAL" clId="{5FC29D05-BA23-460B-9B1C-6A3643E541CD}" dt="2021-12-26T16:34:14.753" v="2878"/>
          <ac:spMkLst>
            <pc:docMk/>
            <pc:sldMk cId="1116793580" sldId="261"/>
            <ac:spMk id="9" creationId="{9EB6F429-39EB-4390-8C95-5F8967D379B4}"/>
          </ac:spMkLst>
        </pc:spChg>
        <pc:picChg chg="add mod">
          <ac:chgData name="Yair Reichman" userId="f160197b-0576-47e4-b634-524742871686" providerId="ADAL" clId="{5FC29D05-BA23-460B-9B1C-6A3643E541CD}" dt="2021-12-26T16:05:15.584" v="1781" actId="1076"/>
          <ac:picMkLst>
            <pc:docMk/>
            <pc:sldMk cId="1116793580" sldId="261"/>
            <ac:picMk id="2050" creationId="{829C5F7B-599B-40DD-821D-C18F4CF42F45}"/>
          </ac:picMkLst>
        </pc:picChg>
      </pc:sldChg>
      <pc:sldChg chg="addSp delSp modSp new mod">
        <pc:chgData name="Yair Reichman" userId="f160197b-0576-47e4-b634-524742871686" providerId="ADAL" clId="{5FC29D05-BA23-460B-9B1C-6A3643E541CD}" dt="2021-12-26T16:34:16.208" v="2879"/>
        <pc:sldMkLst>
          <pc:docMk/>
          <pc:sldMk cId="828089136" sldId="262"/>
        </pc:sldMkLst>
        <pc:spChg chg="mod">
          <ac:chgData name="Yair Reichman" userId="f160197b-0576-47e4-b634-524742871686" providerId="ADAL" clId="{5FC29D05-BA23-460B-9B1C-6A3643E541CD}" dt="2021-12-26T16:05:33.529" v="1810" actId="20577"/>
          <ac:spMkLst>
            <pc:docMk/>
            <pc:sldMk cId="828089136" sldId="262"/>
            <ac:spMk id="2" creationId="{042E28E2-9633-4149-9152-A03F573F015A}"/>
          </ac:spMkLst>
        </pc:spChg>
        <pc:spChg chg="mod">
          <ac:chgData name="Yair Reichman" userId="f160197b-0576-47e4-b634-524742871686" providerId="ADAL" clId="{5FC29D05-BA23-460B-9B1C-6A3643E541CD}" dt="2021-12-26T16:18:53.450" v="2810" actId="27636"/>
          <ac:spMkLst>
            <pc:docMk/>
            <pc:sldMk cId="828089136" sldId="262"/>
            <ac:spMk id="3" creationId="{2A0F6E9A-CF3E-4FF9-9517-5D5453BF4682}"/>
          </ac:spMkLst>
        </pc:spChg>
        <pc:spChg chg="add">
          <ac:chgData name="Yair Reichman" userId="f160197b-0576-47e4-b634-524742871686" providerId="ADAL" clId="{5FC29D05-BA23-460B-9B1C-6A3643E541CD}" dt="2021-12-26T16:23:15.278" v="2821"/>
          <ac:spMkLst>
            <pc:docMk/>
            <pc:sldMk cId="828089136" sldId="262"/>
            <ac:spMk id="4" creationId="{95695407-9643-4363-9F36-042AD29DF155}"/>
          </ac:spMkLst>
        </pc:spChg>
        <pc:spChg chg="add mod">
          <ac:chgData name="Yair Reichman" userId="f160197b-0576-47e4-b634-524742871686" providerId="ADAL" clId="{5FC29D05-BA23-460B-9B1C-6A3643E541CD}" dt="2021-12-26T16:08:50.009" v="1916" actId="20577"/>
          <ac:spMkLst>
            <pc:docMk/>
            <pc:sldMk cId="828089136" sldId="262"/>
            <ac:spMk id="11" creationId="{97532757-A624-4B15-B1AF-A978066FD851}"/>
          </ac:spMkLst>
        </pc:spChg>
        <pc:spChg chg="del">
          <ac:chgData name="Yair Reichman" userId="f160197b-0576-47e4-b634-524742871686" providerId="ADAL" clId="{5FC29D05-BA23-460B-9B1C-6A3643E541CD}" dt="2021-12-26T16:23:14.370" v="2820"/>
          <ac:spMkLst>
            <pc:docMk/>
            <pc:sldMk cId="828089136" sldId="262"/>
            <ac:spMk id="12" creationId="{A0B0C119-F02E-45D7-9055-5371168B3494}"/>
          </ac:spMkLst>
        </pc:spChg>
        <pc:spChg chg="add mod">
          <ac:chgData name="Yair Reichman" userId="f160197b-0576-47e4-b634-524742871686" providerId="ADAL" clId="{5FC29D05-BA23-460B-9B1C-6A3643E541CD}" dt="2021-12-26T16:34:16.208" v="2879"/>
          <ac:spMkLst>
            <pc:docMk/>
            <pc:sldMk cId="828089136" sldId="262"/>
            <ac:spMk id="13" creationId="{65E1C452-9E2E-4BD1-AD29-2983B0D4ABA6}"/>
          </ac:spMkLst>
        </pc:spChg>
        <pc:picChg chg="add del mod">
          <ac:chgData name="Yair Reichman" userId="f160197b-0576-47e4-b634-524742871686" providerId="ADAL" clId="{5FC29D05-BA23-460B-9B1C-6A3643E541CD}" dt="2021-12-26T16:08:18.216" v="1884" actId="478"/>
          <ac:picMkLst>
            <pc:docMk/>
            <pc:sldMk cId="828089136" sldId="262"/>
            <ac:picMk id="6" creationId="{1FF9B035-3122-4463-B7FC-C9FDF5D0E343}"/>
          </ac:picMkLst>
        </pc:picChg>
        <pc:picChg chg="add del mod">
          <ac:chgData name="Yair Reichman" userId="f160197b-0576-47e4-b634-524742871686" providerId="ADAL" clId="{5FC29D05-BA23-460B-9B1C-6A3643E541CD}" dt="2021-12-26T16:08:15.996" v="1883" actId="478"/>
          <ac:picMkLst>
            <pc:docMk/>
            <pc:sldMk cId="828089136" sldId="262"/>
            <ac:picMk id="8" creationId="{D64D8C9A-9CCD-4798-931E-DFB4C304A8FE}"/>
          </ac:picMkLst>
        </pc:picChg>
        <pc:picChg chg="add del">
          <ac:chgData name="Yair Reichman" userId="f160197b-0576-47e4-b634-524742871686" providerId="ADAL" clId="{5FC29D05-BA23-460B-9B1C-6A3643E541CD}" dt="2021-12-26T16:08:08.135" v="1882" actId="22"/>
          <ac:picMkLst>
            <pc:docMk/>
            <pc:sldMk cId="828089136" sldId="262"/>
            <ac:picMk id="10" creationId="{56090323-F0BC-454D-80CF-3AED918CB78C}"/>
          </ac:picMkLst>
        </pc:picChg>
      </pc:sldChg>
      <pc:sldChg chg="addSp delSp modSp new mod">
        <pc:chgData name="Yair Reichman" userId="f160197b-0576-47e4-b634-524742871686" providerId="ADAL" clId="{5FC29D05-BA23-460B-9B1C-6A3643E541CD}" dt="2021-12-26T16:49:24.378" v="3967" actId="20577"/>
        <pc:sldMkLst>
          <pc:docMk/>
          <pc:sldMk cId="1225604642" sldId="263"/>
        </pc:sldMkLst>
        <pc:spChg chg="mod">
          <ac:chgData name="Yair Reichman" userId="f160197b-0576-47e4-b634-524742871686" providerId="ADAL" clId="{5FC29D05-BA23-460B-9B1C-6A3643E541CD}" dt="2021-12-26T16:10:07.053" v="1966" actId="20577"/>
          <ac:spMkLst>
            <pc:docMk/>
            <pc:sldMk cId="1225604642" sldId="263"/>
            <ac:spMk id="2" creationId="{B21DE71A-1CA8-4D5B-91F6-5D22F4B71C4C}"/>
          </ac:spMkLst>
        </pc:spChg>
        <pc:spChg chg="mod">
          <ac:chgData name="Yair Reichman" userId="f160197b-0576-47e4-b634-524742871686" providerId="ADAL" clId="{5FC29D05-BA23-460B-9B1C-6A3643E541CD}" dt="2021-12-26T16:49:24.378" v="3967" actId="20577"/>
          <ac:spMkLst>
            <pc:docMk/>
            <pc:sldMk cId="1225604642" sldId="263"/>
            <ac:spMk id="3" creationId="{8FE874F5-1795-4AF3-888F-6C31309740B3}"/>
          </ac:spMkLst>
        </pc:spChg>
        <pc:spChg chg="add">
          <ac:chgData name="Yair Reichman" userId="f160197b-0576-47e4-b634-524742871686" providerId="ADAL" clId="{5FC29D05-BA23-460B-9B1C-6A3643E541CD}" dt="2021-12-26T16:23:15.278" v="2821"/>
          <ac:spMkLst>
            <pc:docMk/>
            <pc:sldMk cId="1225604642" sldId="263"/>
            <ac:spMk id="4" creationId="{973BF8F3-1269-4F73-8D3B-5D6866FF1751}"/>
          </ac:spMkLst>
        </pc:spChg>
        <pc:spChg chg="del">
          <ac:chgData name="Yair Reichman" userId="f160197b-0576-47e4-b634-524742871686" providerId="ADAL" clId="{5FC29D05-BA23-460B-9B1C-6A3643E541CD}" dt="2021-12-26T16:23:14.370" v="2820"/>
          <ac:spMkLst>
            <pc:docMk/>
            <pc:sldMk cId="1225604642" sldId="263"/>
            <ac:spMk id="5" creationId="{5B01CD53-5E97-4B80-ACFE-23E8A9989EA1}"/>
          </ac:spMkLst>
        </pc:spChg>
        <pc:spChg chg="add mod">
          <ac:chgData name="Yair Reichman" userId="f160197b-0576-47e4-b634-524742871686" providerId="ADAL" clId="{5FC29D05-BA23-460B-9B1C-6A3643E541CD}" dt="2021-12-26T16:34:19.275" v="2880"/>
          <ac:spMkLst>
            <pc:docMk/>
            <pc:sldMk cId="1225604642" sldId="263"/>
            <ac:spMk id="6" creationId="{0598F906-96F1-4781-A24A-9A748947F2B0}"/>
          </ac:spMkLst>
        </pc:spChg>
        <pc:picChg chg="add del mod">
          <ac:chgData name="Yair Reichman" userId="f160197b-0576-47e4-b634-524742871686" providerId="ADAL" clId="{5FC29D05-BA23-460B-9B1C-6A3643E541CD}" dt="2021-12-26T16:47:48.169" v="3932" actId="478"/>
          <ac:picMkLst>
            <pc:docMk/>
            <pc:sldMk cId="1225604642" sldId="263"/>
            <ac:picMk id="8" creationId="{F1106583-67EF-496A-93B2-A23EF09534EE}"/>
          </ac:picMkLst>
        </pc:picChg>
      </pc:sldChg>
      <pc:sldChg chg="addSp delSp modSp new mod">
        <pc:chgData name="Yair Reichman" userId="f160197b-0576-47e4-b634-524742871686" providerId="ADAL" clId="{5FC29D05-BA23-460B-9B1C-6A3643E541CD}" dt="2021-12-26T16:56:43.901" v="4452" actId="20577"/>
        <pc:sldMkLst>
          <pc:docMk/>
          <pc:sldMk cId="2246814277" sldId="264"/>
        </pc:sldMkLst>
        <pc:spChg chg="mod">
          <ac:chgData name="Yair Reichman" userId="f160197b-0576-47e4-b634-524742871686" providerId="ADAL" clId="{5FC29D05-BA23-460B-9B1C-6A3643E541CD}" dt="2021-12-26T16:34:44.714" v="2888" actId="20577"/>
          <ac:spMkLst>
            <pc:docMk/>
            <pc:sldMk cId="2246814277" sldId="264"/>
            <ac:spMk id="2" creationId="{BB82596F-BC32-40BC-AA50-DE2A894AD370}"/>
          </ac:spMkLst>
        </pc:spChg>
        <pc:spChg chg="mod">
          <ac:chgData name="Yair Reichman" userId="f160197b-0576-47e4-b634-524742871686" providerId="ADAL" clId="{5FC29D05-BA23-460B-9B1C-6A3643E541CD}" dt="2021-12-26T16:56:43.901" v="4452" actId="20577"/>
          <ac:spMkLst>
            <pc:docMk/>
            <pc:sldMk cId="2246814277" sldId="264"/>
            <ac:spMk id="3" creationId="{A1B101BD-4E84-4618-BF2E-877E8B550306}"/>
          </ac:spMkLst>
        </pc:spChg>
        <pc:spChg chg="add del">
          <ac:chgData name="Yair Reichman" userId="f160197b-0576-47e4-b634-524742871686" providerId="ADAL" clId="{5FC29D05-BA23-460B-9B1C-6A3643E541CD}" dt="2021-12-26T16:53:25.223" v="4094" actId="22"/>
          <ac:spMkLst>
            <pc:docMk/>
            <pc:sldMk cId="2246814277" sldId="264"/>
            <ac:spMk id="5" creationId="{58A5B92E-850A-4815-8E0D-C273A9AA3E6F}"/>
          </ac:spMkLst>
        </pc:spChg>
      </pc:sldChg>
      <pc:sldChg chg="addSp delSp modSp add mod">
        <pc:chgData name="Yair Reichman" userId="f160197b-0576-47e4-b634-524742871686" providerId="ADAL" clId="{5FC29D05-BA23-460B-9B1C-6A3643E541CD}" dt="2021-12-26T16:49:53.472" v="3969" actId="11529"/>
        <pc:sldMkLst>
          <pc:docMk/>
          <pc:sldMk cId="172593081" sldId="265"/>
        </pc:sldMkLst>
        <pc:spChg chg="del mod">
          <ac:chgData name="Yair Reichman" userId="f160197b-0576-47e4-b634-524742871686" providerId="ADAL" clId="{5FC29D05-BA23-460B-9B1C-6A3643E541CD}" dt="2021-12-26T16:47:35.047" v="3927" actId="478"/>
          <ac:spMkLst>
            <pc:docMk/>
            <pc:sldMk cId="172593081" sldId="265"/>
            <ac:spMk id="3" creationId="{8FE874F5-1795-4AF3-888F-6C31309740B3}"/>
          </ac:spMkLst>
        </pc:spChg>
        <pc:spChg chg="add mod">
          <ac:chgData name="Yair Reichman" userId="f160197b-0576-47e4-b634-524742871686" providerId="ADAL" clId="{5FC29D05-BA23-460B-9B1C-6A3643E541CD}" dt="2021-12-26T16:48:02.116" v="3939"/>
          <ac:spMkLst>
            <pc:docMk/>
            <pc:sldMk cId="172593081" sldId="265"/>
            <ac:spMk id="5" creationId="{465CBCB8-D6A4-4FA0-A011-2DBA7A334EC4}"/>
          </ac:spMkLst>
        </pc:spChg>
        <pc:picChg chg="mod">
          <ac:chgData name="Yair Reichman" userId="f160197b-0576-47e4-b634-524742871686" providerId="ADAL" clId="{5FC29D05-BA23-460B-9B1C-6A3643E541CD}" dt="2021-12-26T16:47:44.744" v="3931" actId="14100"/>
          <ac:picMkLst>
            <pc:docMk/>
            <pc:sldMk cId="172593081" sldId="265"/>
            <ac:picMk id="8" creationId="{F1106583-67EF-496A-93B2-A23EF09534EE}"/>
          </ac:picMkLst>
        </pc:picChg>
        <pc:cxnChg chg="add">
          <ac:chgData name="Yair Reichman" userId="f160197b-0576-47e4-b634-524742871686" providerId="ADAL" clId="{5FC29D05-BA23-460B-9B1C-6A3643E541CD}" dt="2021-12-26T16:49:44.763" v="3968" actId="11529"/>
          <ac:cxnSpMkLst>
            <pc:docMk/>
            <pc:sldMk cId="172593081" sldId="265"/>
            <ac:cxnSpMk id="9" creationId="{ACB744C6-AEA0-4C5C-9964-51B84D3DC154}"/>
          </ac:cxnSpMkLst>
        </pc:cxnChg>
        <pc:cxnChg chg="add">
          <ac:chgData name="Yair Reichman" userId="f160197b-0576-47e4-b634-524742871686" providerId="ADAL" clId="{5FC29D05-BA23-460B-9B1C-6A3643E541CD}" dt="2021-12-26T16:49:53.472" v="3969" actId="11529"/>
          <ac:cxnSpMkLst>
            <pc:docMk/>
            <pc:sldMk cId="172593081" sldId="265"/>
            <ac:cxnSpMk id="11" creationId="{34902148-8818-47EC-BFBF-23A7C24B15EC}"/>
          </ac:cxnSpMkLst>
        </pc:cxnChg>
      </pc:sldChg>
      <pc:sldChg chg="addSp modSp new mod">
        <pc:chgData name="Yair Reichman" userId="f160197b-0576-47e4-b634-524742871686" providerId="ADAL" clId="{5FC29D05-BA23-460B-9B1C-6A3643E541CD}" dt="2021-12-26T17:00:54.214" v="4648" actId="20577"/>
        <pc:sldMkLst>
          <pc:docMk/>
          <pc:sldMk cId="3594713962" sldId="266"/>
        </pc:sldMkLst>
        <pc:spChg chg="mod">
          <ac:chgData name="Yair Reichman" userId="f160197b-0576-47e4-b634-524742871686" providerId="ADAL" clId="{5FC29D05-BA23-460B-9B1C-6A3643E541CD}" dt="2021-12-26T16:52:33.555" v="4092" actId="20577"/>
          <ac:spMkLst>
            <pc:docMk/>
            <pc:sldMk cId="3594713962" sldId="266"/>
            <ac:spMk id="2" creationId="{14EAC326-19FD-42C9-8689-0835B35B9C07}"/>
          </ac:spMkLst>
        </pc:spChg>
        <pc:spChg chg="mod">
          <ac:chgData name="Yair Reichman" userId="f160197b-0576-47e4-b634-524742871686" providerId="ADAL" clId="{5FC29D05-BA23-460B-9B1C-6A3643E541CD}" dt="2021-12-26T17:00:54.214" v="4648" actId="20577"/>
          <ac:spMkLst>
            <pc:docMk/>
            <pc:sldMk cId="3594713962" sldId="266"/>
            <ac:spMk id="3" creationId="{E71E6496-8468-4B86-841B-6F6C614394AB}"/>
          </ac:spMkLst>
        </pc:spChg>
        <pc:picChg chg="add mod">
          <ac:chgData name="Yair Reichman" userId="f160197b-0576-47e4-b634-524742871686" providerId="ADAL" clId="{5FC29D05-BA23-460B-9B1C-6A3643E541CD}" dt="2021-12-26T17:00:00.038" v="4619" actId="1076"/>
          <ac:picMkLst>
            <pc:docMk/>
            <pc:sldMk cId="3594713962" sldId="266"/>
            <ac:picMk id="5" creationId="{2C97BCD2-FF3B-493B-880E-4C79C395337B}"/>
          </ac:picMkLst>
        </pc:picChg>
      </pc:sldChg>
      <pc:sldChg chg="modSp add mod">
        <pc:chgData name="Yair Reichman" userId="f160197b-0576-47e4-b634-524742871686" providerId="ADAL" clId="{5FC29D05-BA23-460B-9B1C-6A3643E541CD}" dt="2021-12-26T16:56:06.568" v="4436" actId="20577"/>
        <pc:sldMkLst>
          <pc:docMk/>
          <pc:sldMk cId="4004577515" sldId="267"/>
        </pc:sldMkLst>
        <pc:spChg chg="mod">
          <ac:chgData name="Yair Reichman" userId="f160197b-0576-47e4-b634-524742871686" providerId="ADAL" clId="{5FC29D05-BA23-460B-9B1C-6A3643E541CD}" dt="2021-12-26T16:56:06.568" v="4436" actId="20577"/>
          <ac:spMkLst>
            <pc:docMk/>
            <pc:sldMk cId="4004577515" sldId="267"/>
            <ac:spMk id="3" creationId="{A1B101BD-4E84-4618-BF2E-877E8B550306}"/>
          </ac:spMkLst>
        </pc:spChg>
      </pc:sldChg>
      <pc:sldChg chg="addSp delSp modSp new mod ord">
        <pc:chgData name="Yair Reichman" userId="f160197b-0576-47e4-b634-524742871686" providerId="ADAL" clId="{5FC29D05-BA23-460B-9B1C-6A3643E541CD}" dt="2021-12-26T17:12:29.051" v="4901"/>
        <pc:sldMkLst>
          <pc:docMk/>
          <pc:sldMk cId="1592120506" sldId="268"/>
        </pc:sldMkLst>
        <pc:spChg chg="mod">
          <ac:chgData name="Yair Reichman" userId="f160197b-0576-47e4-b634-524742871686" providerId="ADAL" clId="{5FC29D05-BA23-460B-9B1C-6A3643E541CD}" dt="2021-12-26T17:01:27.277" v="4667" actId="20577"/>
          <ac:spMkLst>
            <pc:docMk/>
            <pc:sldMk cId="1592120506" sldId="268"/>
            <ac:spMk id="2" creationId="{D25228D4-71E3-49BF-856C-B6FE64E8ADD5}"/>
          </ac:spMkLst>
        </pc:spChg>
        <pc:spChg chg="del">
          <ac:chgData name="Yair Reichman" userId="f160197b-0576-47e4-b634-524742871686" providerId="ADAL" clId="{5FC29D05-BA23-460B-9B1C-6A3643E541CD}" dt="2021-12-26T17:01:28.727" v="4668" actId="22"/>
          <ac:spMkLst>
            <pc:docMk/>
            <pc:sldMk cId="1592120506" sldId="268"/>
            <ac:spMk id="3" creationId="{5296B79E-12D5-4587-97CB-1B0CD51866E1}"/>
          </ac:spMkLst>
        </pc:spChg>
        <pc:picChg chg="add mod ord">
          <ac:chgData name="Yair Reichman" userId="f160197b-0576-47e4-b634-524742871686" providerId="ADAL" clId="{5FC29D05-BA23-460B-9B1C-6A3643E541CD}" dt="2021-12-26T17:01:33.515" v="4671" actId="1076"/>
          <ac:picMkLst>
            <pc:docMk/>
            <pc:sldMk cId="1592120506" sldId="268"/>
            <ac:picMk id="5" creationId="{74BB023D-8A4D-4F39-B6F3-00D73B47B3D6}"/>
          </ac:picMkLst>
        </pc:picChg>
      </pc:sldChg>
      <pc:sldChg chg="modSp new mod">
        <pc:chgData name="Yair Reichman" userId="f160197b-0576-47e4-b634-524742871686" providerId="ADAL" clId="{5FC29D05-BA23-460B-9B1C-6A3643E541CD}" dt="2021-12-26T17:11:27.946" v="4744" actId="20577"/>
        <pc:sldMkLst>
          <pc:docMk/>
          <pc:sldMk cId="3179317414" sldId="269"/>
        </pc:sldMkLst>
        <pc:spChg chg="mod">
          <ac:chgData name="Yair Reichman" userId="f160197b-0576-47e4-b634-524742871686" providerId="ADAL" clId="{5FC29D05-BA23-460B-9B1C-6A3643E541CD}" dt="2021-12-26T17:02:08.094" v="4676" actId="20577"/>
          <ac:spMkLst>
            <pc:docMk/>
            <pc:sldMk cId="3179317414" sldId="269"/>
            <ac:spMk id="2" creationId="{475BCF90-2EEB-4D21-B29C-438AD6AF2AB9}"/>
          </ac:spMkLst>
        </pc:spChg>
        <pc:spChg chg="mod">
          <ac:chgData name="Yair Reichman" userId="f160197b-0576-47e4-b634-524742871686" providerId="ADAL" clId="{5FC29D05-BA23-460B-9B1C-6A3643E541CD}" dt="2021-12-26T17:11:27.946" v="4744" actId="20577"/>
          <ac:spMkLst>
            <pc:docMk/>
            <pc:sldMk cId="3179317414" sldId="269"/>
            <ac:spMk id="3" creationId="{1DB19AAF-43EA-4A77-9E2C-EFC986983E6B}"/>
          </ac:spMkLst>
        </pc:spChg>
      </pc:sldChg>
      <pc:sldChg chg="modSp new mod">
        <pc:chgData name="Yair Reichman" userId="f160197b-0576-47e4-b634-524742871686" providerId="ADAL" clId="{5FC29D05-BA23-460B-9B1C-6A3643E541CD}" dt="2021-12-26T17:20:47.138" v="5874" actId="20577"/>
        <pc:sldMkLst>
          <pc:docMk/>
          <pc:sldMk cId="3911909311" sldId="270"/>
        </pc:sldMkLst>
        <pc:spChg chg="mod">
          <ac:chgData name="Yair Reichman" userId="f160197b-0576-47e4-b634-524742871686" providerId="ADAL" clId="{5FC29D05-BA23-460B-9B1C-6A3643E541CD}" dt="2021-12-26T17:06:04.167" v="4717" actId="20577"/>
          <ac:spMkLst>
            <pc:docMk/>
            <pc:sldMk cId="3911909311" sldId="270"/>
            <ac:spMk id="2" creationId="{E1E125A5-EF50-4072-B205-9C533D0F05D8}"/>
          </ac:spMkLst>
        </pc:spChg>
        <pc:spChg chg="mod">
          <ac:chgData name="Yair Reichman" userId="f160197b-0576-47e4-b634-524742871686" providerId="ADAL" clId="{5FC29D05-BA23-460B-9B1C-6A3643E541CD}" dt="2021-12-26T17:20:47.138" v="5874" actId="20577"/>
          <ac:spMkLst>
            <pc:docMk/>
            <pc:sldMk cId="3911909311" sldId="270"/>
            <ac:spMk id="3" creationId="{386DC492-0481-40D6-9AA5-80A8852DA61B}"/>
          </ac:spMkLst>
        </pc:spChg>
      </pc:sldChg>
      <pc:sldChg chg="addSp delSp modSp new del mod">
        <pc:chgData name="Yair Reichman" userId="f160197b-0576-47e4-b634-524742871686" providerId="ADAL" clId="{5FC29D05-BA23-460B-9B1C-6A3643E541CD}" dt="2021-12-26T17:08:33.193" v="4727" actId="2696"/>
        <pc:sldMkLst>
          <pc:docMk/>
          <pc:sldMk cId="2856756319" sldId="271"/>
        </pc:sldMkLst>
        <pc:spChg chg="add del">
          <ac:chgData name="Yair Reichman" userId="f160197b-0576-47e4-b634-524742871686" providerId="ADAL" clId="{5FC29D05-BA23-460B-9B1C-6A3643E541CD}" dt="2021-12-26T17:08:00.200" v="4726"/>
          <ac:spMkLst>
            <pc:docMk/>
            <pc:sldMk cId="2856756319" sldId="271"/>
            <ac:spMk id="3" creationId="{F7FBECF7-B0E9-4065-8257-3549460AA2D4}"/>
          </ac:spMkLst>
        </pc:spChg>
        <pc:spChg chg="add del mod">
          <ac:chgData name="Yair Reichman" userId="f160197b-0576-47e4-b634-524742871686" providerId="ADAL" clId="{5FC29D05-BA23-460B-9B1C-6A3643E541CD}" dt="2021-12-26T17:08:00.200" v="4726"/>
          <ac:spMkLst>
            <pc:docMk/>
            <pc:sldMk cId="2856756319" sldId="271"/>
            <ac:spMk id="4" creationId="{E85F5CA2-7F5A-4609-BE95-3C35CBB6D6F5}"/>
          </ac:spMkLst>
        </pc:spChg>
      </pc:sldChg>
      <pc:sldChg chg="modSp new mod">
        <pc:chgData name="Yair Reichman" userId="f160197b-0576-47e4-b634-524742871686" providerId="ADAL" clId="{5FC29D05-BA23-460B-9B1C-6A3643E541CD}" dt="2021-12-26T17:18:53.934" v="5862" actId="20577"/>
        <pc:sldMkLst>
          <pc:docMk/>
          <pc:sldMk cId="3683044812" sldId="271"/>
        </pc:sldMkLst>
        <pc:spChg chg="mod">
          <ac:chgData name="Yair Reichman" userId="f160197b-0576-47e4-b634-524742871686" providerId="ADAL" clId="{5FC29D05-BA23-460B-9B1C-6A3643E541CD}" dt="2021-12-26T17:11:36.440" v="4761" actId="20577"/>
          <ac:spMkLst>
            <pc:docMk/>
            <pc:sldMk cId="3683044812" sldId="271"/>
            <ac:spMk id="2" creationId="{E8AD3431-DED4-4697-ADA0-D85B073BDF9D}"/>
          </ac:spMkLst>
        </pc:spChg>
        <pc:spChg chg="mod">
          <ac:chgData name="Yair Reichman" userId="f160197b-0576-47e4-b634-524742871686" providerId="ADAL" clId="{5FC29D05-BA23-460B-9B1C-6A3643E541CD}" dt="2021-12-26T17:18:53.934" v="5862" actId="20577"/>
          <ac:spMkLst>
            <pc:docMk/>
            <pc:sldMk cId="3683044812" sldId="271"/>
            <ac:spMk id="3" creationId="{CBFC3E07-117E-479C-BFE1-10C994EF30A6}"/>
          </ac:spMkLst>
        </pc:spChg>
      </pc:sldChg>
      <pc:sldChg chg="addSp modSp new mod">
        <pc:chgData name="Yair Reichman" userId="f160197b-0576-47e4-b634-524742871686" providerId="ADAL" clId="{5FC29D05-BA23-460B-9B1C-6A3643E541CD}" dt="2021-12-26T17:36:20.718" v="6178" actId="20577"/>
        <pc:sldMkLst>
          <pc:docMk/>
          <pc:sldMk cId="1116036802" sldId="272"/>
        </pc:sldMkLst>
        <pc:spChg chg="mod">
          <ac:chgData name="Yair Reichman" userId="f160197b-0576-47e4-b634-524742871686" providerId="ADAL" clId="{5FC29D05-BA23-460B-9B1C-6A3643E541CD}" dt="2021-12-26T17:19:25.836" v="5871" actId="20577"/>
          <ac:spMkLst>
            <pc:docMk/>
            <pc:sldMk cId="1116036802" sldId="272"/>
            <ac:spMk id="2" creationId="{362B567F-6593-4A2C-B263-AA023D46634D}"/>
          </ac:spMkLst>
        </pc:spChg>
        <pc:spChg chg="mod">
          <ac:chgData name="Yair Reichman" userId="f160197b-0576-47e4-b634-524742871686" providerId="ADAL" clId="{5FC29D05-BA23-460B-9B1C-6A3643E541CD}" dt="2021-12-26T17:36:20.718" v="6178" actId="20577"/>
          <ac:spMkLst>
            <pc:docMk/>
            <pc:sldMk cId="1116036802" sldId="272"/>
            <ac:spMk id="3" creationId="{808979EF-E7E2-44D9-A144-F130F4909AF8}"/>
          </ac:spMkLst>
        </pc:spChg>
        <pc:picChg chg="add mod">
          <ac:chgData name="Yair Reichman" userId="f160197b-0576-47e4-b634-524742871686" providerId="ADAL" clId="{5FC29D05-BA23-460B-9B1C-6A3643E541CD}" dt="2021-12-26T17:33:49.992" v="5876" actId="1076"/>
          <ac:picMkLst>
            <pc:docMk/>
            <pc:sldMk cId="1116036802" sldId="272"/>
            <ac:picMk id="5" creationId="{F8287DD1-C82E-4C63-9B96-F37B610B8E77}"/>
          </ac:picMkLst>
        </pc:picChg>
      </pc:sldChg>
      <pc:sldChg chg="addSp modSp new mod">
        <pc:chgData name="Yair Reichman" userId="f160197b-0576-47e4-b634-524742871686" providerId="ADAL" clId="{5FC29D05-BA23-460B-9B1C-6A3643E541CD}" dt="2021-12-26T17:41:41.314" v="6735" actId="1076"/>
        <pc:sldMkLst>
          <pc:docMk/>
          <pc:sldMk cId="4119503139" sldId="273"/>
        </pc:sldMkLst>
        <pc:spChg chg="mod">
          <ac:chgData name="Yair Reichman" userId="f160197b-0576-47e4-b634-524742871686" providerId="ADAL" clId="{5FC29D05-BA23-460B-9B1C-6A3643E541CD}" dt="2021-12-26T17:36:34.349" v="6201" actId="20577"/>
          <ac:spMkLst>
            <pc:docMk/>
            <pc:sldMk cId="4119503139" sldId="273"/>
            <ac:spMk id="2" creationId="{A76E0D5B-32BF-4748-AA77-88596C2780F6}"/>
          </ac:spMkLst>
        </pc:spChg>
        <pc:spChg chg="mod">
          <ac:chgData name="Yair Reichman" userId="f160197b-0576-47e4-b634-524742871686" providerId="ADAL" clId="{5FC29D05-BA23-460B-9B1C-6A3643E541CD}" dt="2021-12-26T17:41:12.804" v="6731" actId="20577"/>
          <ac:spMkLst>
            <pc:docMk/>
            <pc:sldMk cId="4119503139" sldId="273"/>
            <ac:spMk id="3" creationId="{D97C0703-4F08-4A75-BFD7-60EAEF8DDB94}"/>
          </ac:spMkLst>
        </pc:spChg>
        <pc:spChg chg="add mod">
          <ac:chgData name="Yair Reichman" userId="f160197b-0576-47e4-b634-524742871686" providerId="ADAL" clId="{5FC29D05-BA23-460B-9B1C-6A3643E541CD}" dt="2021-12-26T17:38:29.629" v="6377" actId="1076"/>
          <ac:spMkLst>
            <pc:docMk/>
            <pc:sldMk cId="4119503139" sldId="273"/>
            <ac:spMk id="4" creationId="{739863D3-CC0A-4647-8930-F6CC3478F208}"/>
          </ac:spMkLst>
        </pc:spChg>
        <pc:picChg chg="add mod">
          <ac:chgData name="Yair Reichman" userId="f160197b-0576-47e4-b634-524742871686" providerId="ADAL" clId="{5FC29D05-BA23-460B-9B1C-6A3643E541CD}" dt="2021-12-26T17:41:41.314" v="6735" actId="1076"/>
          <ac:picMkLst>
            <pc:docMk/>
            <pc:sldMk cId="4119503139" sldId="273"/>
            <ac:picMk id="6" creationId="{15F786FF-703E-4B61-8E3F-48C9D0604671}"/>
          </ac:picMkLst>
        </pc:picChg>
      </pc:sldChg>
      <pc:sldChg chg="addSp modSp new mod">
        <pc:chgData name="Yair Reichman" userId="f160197b-0576-47e4-b634-524742871686" providerId="ADAL" clId="{5FC29D05-BA23-460B-9B1C-6A3643E541CD}" dt="2021-12-26T17:43:05.667" v="6856" actId="20577"/>
        <pc:sldMkLst>
          <pc:docMk/>
          <pc:sldMk cId="3448870861" sldId="274"/>
        </pc:sldMkLst>
        <pc:spChg chg="mod">
          <ac:chgData name="Yair Reichman" userId="f160197b-0576-47e4-b634-524742871686" providerId="ADAL" clId="{5FC29D05-BA23-460B-9B1C-6A3643E541CD}" dt="2021-12-26T17:41:49.620" v="6737"/>
          <ac:spMkLst>
            <pc:docMk/>
            <pc:sldMk cId="3448870861" sldId="274"/>
            <ac:spMk id="2" creationId="{C03A4F67-A185-47B9-A49F-FACB9C72B9E9}"/>
          </ac:spMkLst>
        </pc:spChg>
        <pc:spChg chg="mod">
          <ac:chgData name="Yair Reichman" userId="f160197b-0576-47e4-b634-524742871686" providerId="ADAL" clId="{5FC29D05-BA23-460B-9B1C-6A3643E541CD}" dt="2021-12-26T17:43:05.667" v="6856" actId="20577"/>
          <ac:spMkLst>
            <pc:docMk/>
            <pc:sldMk cId="3448870861" sldId="274"/>
            <ac:spMk id="3" creationId="{3B855C34-979C-4E51-B78E-3BA65C5F662C}"/>
          </ac:spMkLst>
        </pc:spChg>
        <pc:spChg chg="add mod">
          <ac:chgData name="Yair Reichman" userId="f160197b-0576-47e4-b634-524742871686" providerId="ADAL" clId="{5FC29D05-BA23-460B-9B1C-6A3643E541CD}" dt="2021-12-26T17:42:22.016" v="6787" actId="403"/>
          <ac:spMkLst>
            <pc:docMk/>
            <pc:sldMk cId="3448870861" sldId="274"/>
            <ac:spMk id="4" creationId="{1BA570D1-5AFC-43BE-9015-9750FE6D8A0A}"/>
          </ac:spMkLst>
        </pc:spChg>
      </pc:sldChg>
      <pc:sldChg chg="modSp new mod">
        <pc:chgData name="Yair Reichman" userId="f160197b-0576-47e4-b634-524742871686" providerId="ADAL" clId="{5FC29D05-BA23-460B-9B1C-6A3643E541CD}" dt="2021-12-26T17:46:23.901" v="7314" actId="20577"/>
        <pc:sldMkLst>
          <pc:docMk/>
          <pc:sldMk cId="2580017950" sldId="275"/>
        </pc:sldMkLst>
        <pc:spChg chg="mod">
          <ac:chgData name="Yair Reichman" userId="f160197b-0576-47e4-b634-524742871686" providerId="ADAL" clId="{5FC29D05-BA23-460B-9B1C-6A3643E541CD}" dt="2021-12-26T17:43:36.105" v="6886" actId="20577"/>
          <ac:spMkLst>
            <pc:docMk/>
            <pc:sldMk cId="2580017950" sldId="275"/>
            <ac:spMk id="2" creationId="{558E8875-8389-43F5-AB56-89951760B001}"/>
          </ac:spMkLst>
        </pc:spChg>
        <pc:spChg chg="mod">
          <ac:chgData name="Yair Reichman" userId="f160197b-0576-47e4-b634-524742871686" providerId="ADAL" clId="{5FC29D05-BA23-460B-9B1C-6A3643E541CD}" dt="2021-12-26T17:46:23.901" v="7314" actId="20577"/>
          <ac:spMkLst>
            <pc:docMk/>
            <pc:sldMk cId="2580017950" sldId="275"/>
            <ac:spMk id="3" creationId="{0B0793DF-78F7-4B43-AD22-40441A2C0619}"/>
          </ac:spMkLst>
        </pc:spChg>
      </pc:sldChg>
      <pc:sldChg chg="addSp delSp modSp new mod">
        <pc:chgData name="Yair Reichman" userId="f160197b-0576-47e4-b634-524742871686" providerId="ADAL" clId="{5FC29D05-BA23-460B-9B1C-6A3643E541CD}" dt="2021-12-26T18:03:14.527" v="7698" actId="478"/>
        <pc:sldMkLst>
          <pc:docMk/>
          <pc:sldMk cId="1559062233" sldId="276"/>
        </pc:sldMkLst>
        <pc:spChg chg="mod">
          <ac:chgData name="Yair Reichman" userId="f160197b-0576-47e4-b634-524742871686" providerId="ADAL" clId="{5FC29D05-BA23-460B-9B1C-6A3643E541CD}" dt="2021-12-26T17:50:55.463" v="7316"/>
          <ac:spMkLst>
            <pc:docMk/>
            <pc:sldMk cId="1559062233" sldId="276"/>
            <ac:spMk id="2" creationId="{B045A2C2-C460-4A4C-8E48-0EE88AE36D70}"/>
          </ac:spMkLst>
        </pc:spChg>
        <pc:spChg chg="mod">
          <ac:chgData name="Yair Reichman" userId="f160197b-0576-47e4-b634-524742871686" providerId="ADAL" clId="{5FC29D05-BA23-460B-9B1C-6A3643E541CD}" dt="2021-12-26T18:03:07.728" v="7697" actId="20577"/>
          <ac:spMkLst>
            <pc:docMk/>
            <pc:sldMk cId="1559062233" sldId="276"/>
            <ac:spMk id="3" creationId="{8D9D4937-29E6-42AB-B62D-D2C2064D48D2}"/>
          </ac:spMkLst>
        </pc:spChg>
        <pc:spChg chg="add mod">
          <ac:chgData name="Yair Reichman" userId="f160197b-0576-47e4-b634-524742871686" providerId="ADAL" clId="{5FC29D05-BA23-460B-9B1C-6A3643E541CD}" dt="2021-12-26T17:54:00.879" v="7563" actId="403"/>
          <ac:spMkLst>
            <pc:docMk/>
            <pc:sldMk cId="1559062233" sldId="276"/>
            <ac:spMk id="4" creationId="{453CFAB8-E0E2-477C-AA51-F872751A56E4}"/>
          </ac:spMkLst>
        </pc:spChg>
        <pc:spChg chg="add del">
          <ac:chgData name="Yair Reichman" userId="f160197b-0576-47e4-b634-524742871686" providerId="ADAL" clId="{5FC29D05-BA23-460B-9B1C-6A3643E541CD}" dt="2021-12-26T17:54:19.343" v="7572"/>
          <ac:spMkLst>
            <pc:docMk/>
            <pc:sldMk cId="1559062233" sldId="276"/>
            <ac:spMk id="5" creationId="{F15DC8E8-BCCD-485C-924D-904624C7342E}"/>
          </ac:spMkLst>
        </pc:spChg>
        <pc:spChg chg="add mod">
          <ac:chgData name="Yair Reichman" userId="f160197b-0576-47e4-b634-524742871686" providerId="ADAL" clId="{5FC29D05-BA23-460B-9B1C-6A3643E541CD}" dt="2021-12-26T18:01:55.060" v="7679" actId="1076"/>
          <ac:spMkLst>
            <pc:docMk/>
            <pc:sldMk cId="1559062233" sldId="276"/>
            <ac:spMk id="6" creationId="{0852D48D-002E-4D82-B2EC-17078DCDDED7}"/>
          </ac:spMkLst>
        </pc:spChg>
        <pc:spChg chg="add del">
          <ac:chgData name="Yair Reichman" userId="f160197b-0576-47e4-b634-524742871686" providerId="ADAL" clId="{5FC29D05-BA23-460B-9B1C-6A3643E541CD}" dt="2021-12-26T18:01:23.104" v="7652"/>
          <ac:spMkLst>
            <pc:docMk/>
            <pc:sldMk cId="1559062233" sldId="276"/>
            <ac:spMk id="7" creationId="{09AF70A7-7AC5-4C04-9E20-7DCA82544E58}"/>
          </ac:spMkLst>
        </pc:spChg>
        <pc:picChg chg="add del mod">
          <ac:chgData name="Yair Reichman" userId="f160197b-0576-47e4-b634-524742871686" providerId="ADAL" clId="{5FC29D05-BA23-460B-9B1C-6A3643E541CD}" dt="2021-12-26T18:03:14.527" v="7698" actId="478"/>
          <ac:picMkLst>
            <pc:docMk/>
            <pc:sldMk cId="1559062233" sldId="276"/>
            <ac:picMk id="9" creationId="{EB69449C-A7C9-423A-AAD0-1BD90B226B65}"/>
          </ac:picMkLst>
        </pc:picChg>
      </pc:sldChg>
      <pc:sldChg chg="addSp delSp modSp new mod">
        <pc:chgData name="Yair Reichman" userId="f160197b-0576-47e4-b634-524742871686" providerId="ADAL" clId="{5FC29D05-BA23-460B-9B1C-6A3643E541CD}" dt="2021-12-26T18:02:51.265" v="7684"/>
        <pc:sldMkLst>
          <pc:docMk/>
          <pc:sldMk cId="2625638192" sldId="277"/>
        </pc:sldMkLst>
        <pc:spChg chg="mod">
          <ac:chgData name="Yair Reichman" userId="f160197b-0576-47e4-b634-524742871686" providerId="ADAL" clId="{5FC29D05-BA23-460B-9B1C-6A3643E541CD}" dt="2021-12-26T18:02:51.265" v="7684"/>
          <ac:spMkLst>
            <pc:docMk/>
            <pc:sldMk cId="2625638192" sldId="277"/>
            <ac:spMk id="2" creationId="{FBE0838F-BD14-41E0-86F3-08728C7C990A}"/>
          </ac:spMkLst>
        </pc:spChg>
        <pc:spChg chg="del">
          <ac:chgData name="Yair Reichman" userId="f160197b-0576-47e4-b634-524742871686" providerId="ADAL" clId="{5FC29D05-BA23-460B-9B1C-6A3643E541CD}" dt="2021-12-26T18:02:44.542" v="7683" actId="22"/>
          <ac:spMkLst>
            <pc:docMk/>
            <pc:sldMk cId="2625638192" sldId="277"/>
            <ac:spMk id="3" creationId="{CE1484BC-7F70-43BD-8D75-6C3617F13C29}"/>
          </ac:spMkLst>
        </pc:spChg>
        <pc:picChg chg="add mod ord">
          <ac:chgData name="Yair Reichman" userId="f160197b-0576-47e4-b634-524742871686" providerId="ADAL" clId="{5FC29D05-BA23-460B-9B1C-6A3643E541CD}" dt="2021-12-26T18:02:44.542" v="7683" actId="22"/>
          <ac:picMkLst>
            <pc:docMk/>
            <pc:sldMk cId="2625638192" sldId="277"/>
            <ac:picMk id="5" creationId="{61710BB0-4D22-42FC-BB13-BCA2200059B3}"/>
          </ac:picMkLst>
        </pc:picChg>
      </pc:sldChg>
      <pc:sldChg chg="addSp delSp modSp new mod">
        <pc:chgData name="Yair Reichman" userId="f160197b-0576-47e4-b634-524742871686" providerId="ADAL" clId="{5FC29D05-BA23-460B-9B1C-6A3643E541CD}" dt="2021-12-26T18:09:05.914" v="8026" actId="1076"/>
        <pc:sldMkLst>
          <pc:docMk/>
          <pc:sldMk cId="1142812294" sldId="278"/>
        </pc:sldMkLst>
        <pc:spChg chg="mod">
          <ac:chgData name="Yair Reichman" userId="f160197b-0576-47e4-b634-524742871686" providerId="ADAL" clId="{5FC29D05-BA23-460B-9B1C-6A3643E541CD}" dt="2021-12-26T18:03:25.293" v="7700"/>
          <ac:spMkLst>
            <pc:docMk/>
            <pc:sldMk cId="1142812294" sldId="278"/>
            <ac:spMk id="2" creationId="{581B283A-C6D3-4D62-8612-8D4A603C2A79}"/>
          </ac:spMkLst>
        </pc:spChg>
        <pc:spChg chg="mod">
          <ac:chgData name="Yair Reichman" userId="f160197b-0576-47e4-b634-524742871686" providerId="ADAL" clId="{5FC29D05-BA23-460B-9B1C-6A3643E541CD}" dt="2021-12-26T18:08:56.049" v="8024" actId="20577"/>
          <ac:spMkLst>
            <pc:docMk/>
            <pc:sldMk cId="1142812294" sldId="278"/>
            <ac:spMk id="3" creationId="{6AB5C605-DD5B-4ED4-A029-5E71FF802CE7}"/>
          </ac:spMkLst>
        </pc:spChg>
        <pc:spChg chg="add del">
          <ac:chgData name="Yair Reichman" userId="f160197b-0576-47e4-b634-524742871686" providerId="ADAL" clId="{5FC29D05-BA23-460B-9B1C-6A3643E541CD}" dt="2021-12-26T18:06:04.668" v="7829"/>
          <ac:spMkLst>
            <pc:docMk/>
            <pc:sldMk cId="1142812294" sldId="278"/>
            <ac:spMk id="4" creationId="{E7867007-A36F-4ACA-9A5B-3B1F261D43DE}"/>
          </ac:spMkLst>
        </pc:spChg>
        <pc:picChg chg="add mod">
          <ac:chgData name="Yair Reichman" userId="f160197b-0576-47e4-b634-524742871686" providerId="ADAL" clId="{5FC29D05-BA23-460B-9B1C-6A3643E541CD}" dt="2021-12-26T18:09:05.914" v="8026" actId="1076"/>
          <ac:picMkLst>
            <pc:docMk/>
            <pc:sldMk cId="1142812294" sldId="278"/>
            <ac:picMk id="6" creationId="{C63BBB5F-F0DB-42F1-9451-364E03BF48B8}"/>
          </ac:picMkLst>
        </pc:picChg>
      </pc:sldChg>
      <pc:sldChg chg="addSp delSp modSp new mod">
        <pc:chgData name="Yair Reichman" userId="f160197b-0576-47e4-b634-524742871686" providerId="ADAL" clId="{5FC29D05-BA23-460B-9B1C-6A3643E541CD}" dt="2021-12-26T18:17:00.637" v="8166" actId="27636"/>
        <pc:sldMkLst>
          <pc:docMk/>
          <pc:sldMk cId="3548111068" sldId="279"/>
        </pc:sldMkLst>
        <pc:spChg chg="mod">
          <ac:chgData name="Yair Reichman" userId="f160197b-0576-47e4-b634-524742871686" providerId="ADAL" clId="{5FC29D05-BA23-460B-9B1C-6A3643E541CD}" dt="2021-12-26T18:09:13.783" v="8030"/>
          <ac:spMkLst>
            <pc:docMk/>
            <pc:sldMk cId="3548111068" sldId="279"/>
            <ac:spMk id="2" creationId="{0587E91C-EF04-40F6-92D4-84934AFC5619}"/>
          </ac:spMkLst>
        </pc:spChg>
        <pc:spChg chg="add del mod">
          <ac:chgData name="Yair Reichman" userId="f160197b-0576-47e4-b634-524742871686" providerId="ADAL" clId="{5FC29D05-BA23-460B-9B1C-6A3643E541CD}" dt="2021-12-26T18:17:00.637" v="8166" actId="27636"/>
          <ac:spMkLst>
            <pc:docMk/>
            <pc:sldMk cId="3548111068" sldId="279"/>
            <ac:spMk id="3" creationId="{EC037F48-51FD-4570-884A-039FBED8F023}"/>
          </ac:spMkLst>
        </pc:spChg>
        <pc:spChg chg="add del">
          <ac:chgData name="Yair Reichman" userId="f160197b-0576-47e4-b634-524742871686" providerId="ADAL" clId="{5FC29D05-BA23-460B-9B1C-6A3643E541CD}" dt="2021-12-26T18:09:13.292" v="8029" actId="22"/>
          <ac:spMkLst>
            <pc:docMk/>
            <pc:sldMk cId="3548111068" sldId="279"/>
            <ac:spMk id="5" creationId="{42CC4681-82C9-4505-8645-3D63FBFCDD7B}"/>
          </ac:spMkLst>
        </pc:spChg>
        <pc:spChg chg="add del mod">
          <ac:chgData name="Yair Reichman" userId="f160197b-0576-47e4-b634-524742871686" providerId="ADAL" clId="{5FC29D05-BA23-460B-9B1C-6A3643E541CD}" dt="2021-12-26T18:10:31.725" v="8032"/>
          <ac:spMkLst>
            <pc:docMk/>
            <pc:sldMk cId="3548111068" sldId="279"/>
            <ac:spMk id="6" creationId="{214305A5-A608-4388-9136-091503898E82}"/>
          </ac:spMkLst>
        </pc:spChg>
        <pc:picChg chg="add mod">
          <ac:chgData name="Yair Reichman" userId="f160197b-0576-47e4-b634-524742871686" providerId="ADAL" clId="{5FC29D05-BA23-460B-9B1C-6A3643E541CD}" dt="2021-12-26T18:10:47.033" v="8038" actId="14100"/>
          <ac:picMkLst>
            <pc:docMk/>
            <pc:sldMk cId="3548111068" sldId="279"/>
            <ac:picMk id="8" creationId="{F4F394E6-941E-42F1-A653-30D461916D67}"/>
          </ac:picMkLst>
        </pc:picChg>
      </pc:sldChg>
      <pc:sldChg chg="addSp modSp new mod">
        <pc:chgData name="Yair Reichman" userId="f160197b-0576-47e4-b634-524742871686" providerId="ADAL" clId="{5FC29D05-BA23-460B-9B1C-6A3643E541CD}" dt="2021-12-26T18:17:52.962" v="8207" actId="1076"/>
        <pc:sldMkLst>
          <pc:docMk/>
          <pc:sldMk cId="3336752040" sldId="280"/>
        </pc:sldMkLst>
        <pc:spChg chg="mod">
          <ac:chgData name="Yair Reichman" userId="f160197b-0576-47e4-b634-524742871686" providerId="ADAL" clId="{5FC29D05-BA23-460B-9B1C-6A3643E541CD}" dt="2021-12-26T18:17:30.256" v="8169"/>
          <ac:spMkLst>
            <pc:docMk/>
            <pc:sldMk cId="3336752040" sldId="280"/>
            <ac:spMk id="2" creationId="{95FA4852-F07C-4C4E-B340-CEC7F96F06CA}"/>
          </ac:spMkLst>
        </pc:spChg>
        <pc:spChg chg="mod">
          <ac:chgData name="Yair Reichman" userId="f160197b-0576-47e4-b634-524742871686" providerId="ADAL" clId="{5FC29D05-BA23-460B-9B1C-6A3643E541CD}" dt="2021-12-26T18:17:40.738" v="8204" actId="20577"/>
          <ac:spMkLst>
            <pc:docMk/>
            <pc:sldMk cId="3336752040" sldId="280"/>
            <ac:spMk id="3" creationId="{4A2B4D18-5A3B-477A-9EE4-EEE98C684FC8}"/>
          </ac:spMkLst>
        </pc:spChg>
        <pc:picChg chg="add mod">
          <ac:chgData name="Yair Reichman" userId="f160197b-0576-47e4-b634-524742871686" providerId="ADAL" clId="{5FC29D05-BA23-460B-9B1C-6A3643E541CD}" dt="2021-12-26T18:17:52.962" v="8207" actId="1076"/>
          <ac:picMkLst>
            <pc:docMk/>
            <pc:sldMk cId="3336752040" sldId="280"/>
            <ac:picMk id="5" creationId="{6C2584F8-442A-4E87-A549-959F65F60BAF}"/>
          </ac:picMkLst>
        </pc:picChg>
      </pc:sldChg>
      <pc:sldChg chg="addSp delSp modSp new mod">
        <pc:chgData name="Yair Reichman" userId="f160197b-0576-47e4-b634-524742871686" providerId="ADAL" clId="{5FC29D05-BA23-460B-9B1C-6A3643E541CD}" dt="2022-01-02T10:20:15.933" v="8480" actId="313"/>
        <pc:sldMkLst>
          <pc:docMk/>
          <pc:sldMk cId="1471727095" sldId="281"/>
        </pc:sldMkLst>
        <pc:spChg chg="mod">
          <ac:chgData name="Yair Reichman" userId="f160197b-0576-47e4-b634-524742871686" providerId="ADAL" clId="{5FC29D05-BA23-460B-9B1C-6A3643E541CD}" dt="2021-12-26T18:18:07.986" v="8209"/>
          <ac:spMkLst>
            <pc:docMk/>
            <pc:sldMk cId="1471727095" sldId="281"/>
            <ac:spMk id="2" creationId="{DBDF3D63-6C0C-4F19-87BB-8C0B8D39E95B}"/>
          </ac:spMkLst>
        </pc:spChg>
        <pc:spChg chg="mod">
          <ac:chgData name="Yair Reichman" userId="f160197b-0576-47e4-b634-524742871686" providerId="ADAL" clId="{5FC29D05-BA23-460B-9B1C-6A3643E541CD}" dt="2022-01-02T10:20:15.933" v="8480" actId="313"/>
          <ac:spMkLst>
            <pc:docMk/>
            <pc:sldMk cId="1471727095" sldId="281"/>
            <ac:spMk id="3" creationId="{EDCD24E8-2D85-44B2-8310-3581345DACE4}"/>
          </ac:spMkLst>
        </pc:spChg>
        <pc:picChg chg="add del mod">
          <ac:chgData name="Yair Reichman" userId="f160197b-0576-47e4-b634-524742871686" providerId="ADAL" clId="{5FC29D05-BA23-460B-9B1C-6A3643E541CD}" dt="2021-12-26T18:22:23.452" v="8403" actId="478"/>
          <ac:picMkLst>
            <pc:docMk/>
            <pc:sldMk cId="1471727095" sldId="281"/>
            <ac:picMk id="5" creationId="{9C79B321-2700-4341-9C3C-04A63856875A}"/>
          </ac:picMkLst>
        </pc:picChg>
        <pc:picChg chg="add mod">
          <ac:chgData name="Yair Reichman" userId="f160197b-0576-47e4-b634-524742871686" providerId="ADAL" clId="{5FC29D05-BA23-460B-9B1C-6A3643E541CD}" dt="2021-12-26T18:22:26.085" v="8404" actId="14100"/>
          <ac:picMkLst>
            <pc:docMk/>
            <pc:sldMk cId="1471727095" sldId="281"/>
            <ac:picMk id="7" creationId="{13635EE5-E29A-4AFE-857A-2E3C214D4FB3}"/>
          </ac:picMkLst>
        </pc:picChg>
      </pc:sldChg>
      <pc:sldChg chg="add">
        <pc:chgData name="Yair Reichman" userId="f160197b-0576-47e4-b634-524742871686" providerId="ADAL" clId="{5FC29D05-BA23-460B-9B1C-6A3643E541CD}" dt="2022-01-02T10:20:28.462" v="8481"/>
        <pc:sldMkLst>
          <pc:docMk/>
          <pc:sldMk cId="254015391" sldId="282"/>
        </pc:sldMkLst>
      </pc:sldChg>
      <pc:sldMasterChg chg="modSldLayout">
        <pc:chgData name="Yair Reichman" userId="f160197b-0576-47e4-b634-524742871686" providerId="ADAL" clId="{5FC29D05-BA23-460B-9B1C-6A3643E541CD}" dt="2021-12-26T16:32:53.213" v="2859" actId="478"/>
        <pc:sldMasterMkLst>
          <pc:docMk/>
          <pc:sldMasterMk cId="2743003531" sldId="2147483660"/>
        </pc:sldMasterMkLst>
        <pc:sldLayoutChg chg="addSp delSp modSp mod">
          <pc:chgData name="Yair Reichman" userId="f160197b-0576-47e4-b634-524742871686" providerId="ADAL" clId="{5FC29D05-BA23-460B-9B1C-6A3643E541CD}" dt="2021-12-26T16:31:31.407" v="2847" actId="478"/>
          <pc:sldLayoutMkLst>
            <pc:docMk/>
            <pc:sldMasterMk cId="2743003531" sldId="2147483660"/>
            <pc:sldLayoutMk cId="2281873264" sldId="2147483661"/>
          </pc:sldLayoutMkLst>
          <pc:spChg chg="add del mod">
            <ac:chgData name="Yair Reichman" userId="f160197b-0576-47e4-b634-524742871686" providerId="ADAL" clId="{5FC29D05-BA23-460B-9B1C-6A3643E541CD}" dt="2021-12-26T16:31:31.407" v="2847" actId="478"/>
            <ac:spMkLst>
              <pc:docMk/>
              <pc:sldMasterMk cId="2743003531" sldId="2147483660"/>
              <pc:sldLayoutMk cId="2281873264" sldId="2147483661"/>
              <ac:spMk id="10" creationId="{5B67B333-5F66-429B-A397-602BB1431FAD}"/>
            </ac:spMkLst>
          </pc:spChg>
        </pc:sldLayoutChg>
        <pc:sldLayoutChg chg="addSp delSp modSp mod">
          <pc:chgData name="Yair Reichman" userId="f160197b-0576-47e4-b634-524742871686" providerId="ADAL" clId="{5FC29D05-BA23-460B-9B1C-6A3643E541CD}" dt="2021-12-26T16:32:53.213" v="2859" actId="478"/>
          <pc:sldLayoutMkLst>
            <pc:docMk/>
            <pc:sldMasterMk cId="2743003531" sldId="2147483660"/>
            <pc:sldLayoutMk cId="1282736756" sldId="2147483662"/>
          </pc:sldLayoutMkLst>
          <pc:spChg chg="del">
            <ac:chgData name="Yair Reichman" userId="f160197b-0576-47e4-b634-524742871686" providerId="ADAL" clId="{5FC29D05-BA23-460B-9B1C-6A3643E541CD}" dt="2021-12-26T16:32:04.264" v="2856" actId="478"/>
            <ac:spMkLst>
              <pc:docMk/>
              <pc:sldMasterMk cId="2743003531" sldId="2147483660"/>
              <pc:sldLayoutMk cId="1282736756" sldId="2147483662"/>
              <ac:spMk id="4" creationId="{00000000-0000-0000-0000-000000000000}"/>
            </ac:spMkLst>
          </pc:spChg>
          <pc:spChg chg="mod">
            <ac:chgData name="Yair Reichman" userId="f160197b-0576-47e4-b634-524742871686" providerId="ADAL" clId="{5FC29D05-BA23-460B-9B1C-6A3643E541CD}" dt="2021-12-26T16:27:14.407" v="2830" actId="1076"/>
            <ac:spMkLst>
              <pc:docMk/>
              <pc:sldMasterMk cId="2743003531" sldId="2147483660"/>
              <pc:sldLayoutMk cId="1282736756" sldId="2147483662"/>
              <ac:spMk id="5" creationId="{00000000-0000-0000-0000-000000000000}"/>
            </ac:spMkLst>
          </pc:spChg>
          <pc:spChg chg="del">
            <ac:chgData name="Yair Reichman" userId="f160197b-0576-47e4-b634-524742871686" providerId="ADAL" clId="{5FC29D05-BA23-460B-9B1C-6A3643E541CD}" dt="2021-12-26T16:32:07.194" v="2857" actId="478"/>
            <ac:spMkLst>
              <pc:docMk/>
              <pc:sldMasterMk cId="2743003531" sldId="2147483660"/>
              <pc:sldLayoutMk cId="1282736756" sldId="2147483662"/>
              <ac:spMk id="6" creationId="{00000000-0000-0000-0000-000000000000}"/>
            </ac:spMkLst>
          </pc:spChg>
          <pc:spChg chg="add del mod">
            <ac:chgData name="Yair Reichman" userId="f160197b-0576-47e4-b634-524742871686" providerId="ADAL" clId="{5FC29D05-BA23-460B-9B1C-6A3643E541CD}" dt="2021-12-26T16:32:53.213" v="2859" actId="478"/>
            <ac:spMkLst>
              <pc:docMk/>
              <pc:sldMasterMk cId="2743003531" sldId="2147483660"/>
              <pc:sldLayoutMk cId="1282736756" sldId="2147483662"/>
              <ac:spMk id="8" creationId="{06CE3DA7-D0F8-4A1D-BD33-C6C992079AAB}"/>
            </ac:spMkLst>
          </pc:spChg>
        </pc:sldLayoutChg>
      </pc:sldMasterChg>
      <pc:sldMasterChg chg="new mod addSldLayout">
        <pc:chgData name="Yair Reichman" userId="f160197b-0576-47e4-b634-524742871686" providerId="ADAL" clId="{5FC29D05-BA23-460B-9B1C-6A3643E541CD}" dt="2021-12-26T16:27:22.768" v="2831" actId="6938"/>
        <pc:sldMasterMkLst>
          <pc:docMk/>
          <pc:sldMasterMk cId="1505779097" sldId="2147483672"/>
        </pc:sldMasterMkLst>
        <pc:sldLayoutChg chg="new replId">
          <pc:chgData name="Yair Reichman" userId="f160197b-0576-47e4-b634-524742871686" providerId="ADAL" clId="{5FC29D05-BA23-460B-9B1C-6A3643E541CD}" dt="2021-12-26T16:27:22.768" v="2831" actId="6938"/>
          <pc:sldLayoutMkLst>
            <pc:docMk/>
            <pc:sldMasterMk cId="1505779097" sldId="2147483672"/>
            <pc:sldLayoutMk cId="1999177293" sldId="2147483673"/>
          </pc:sldLayoutMkLst>
        </pc:sldLayoutChg>
        <pc:sldLayoutChg chg="new replId">
          <pc:chgData name="Yair Reichman" userId="f160197b-0576-47e4-b634-524742871686" providerId="ADAL" clId="{5FC29D05-BA23-460B-9B1C-6A3643E541CD}" dt="2021-12-26T16:27:22.768" v="2831" actId="6938"/>
          <pc:sldLayoutMkLst>
            <pc:docMk/>
            <pc:sldMasterMk cId="1505779097" sldId="2147483672"/>
            <pc:sldLayoutMk cId="1078179846" sldId="2147483674"/>
          </pc:sldLayoutMkLst>
        </pc:sldLayoutChg>
        <pc:sldLayoutChg chg="new replId">
          <pc:chgData name="Yair Reichman" userId="f160197b-0576-47e4-b634-524742871686" providerId="ADAL" clId="{5FC29D05-BA23-460B-9B1C-6A3643E541CD}" dt="2021-12-26T16:27:22.768" v="2831" actId="6938"/>
          <pc:sldLayoutMkLst>
            <pc:docMk/>
            <pc:sldMasterMk cId="1505779097" sldId="2147483672"/>
            <pc:sldLayoutMk cId="3470678879" sldId="2147483675"/>
          </pc:sldLayoutMkLst>
        </pc:sldLayoutChg>
        <pc:sldLayoutChg chg="new replId">
          <pc:chgData name="Yair Reichman" userId="f160197b-0576-47e4-b634-524742871686" providerId="ADAL" clId="{5FC29D05-BA23-460B-9B1C-6A3643E541CD}" dt="2021-12-26T16:27:22.768" v="2831" actId="6938"/>
          <pc:sldLayoutMkLst>
            <pc:docMk/>
            <pc:sldMasterMk cId="1505779097" sldId="2147483672"/>
            <pc:sldLayoutMk cId="247648683" sldId="2147483676"/>
          </pc:sldLayoutMkLst>
        </pc:sldLayoutChg>
        <pc:sldLayoutChg chg="new replId">
          <pc:chgData name="Yair Reichman" userId="f160197b-0576-47e4-b634-524742871686" providerId="ADAL" clId="{5FC29D05-BA23-460B-9B1C-6A3643E541CD}" dt="2021-12-26T16:27:22.768" v="2831" actId="6938"/>
          <pc:sldLayoutMkLst>
            <pc:docMk/>
            <pc:sldMasterMk cId="1505779097" sldId="2147483672"/>
            <pc:sldLayoutMk cId="725232895" sldId="2147483677"/>
          </pc:sldLayoutMkLst>
        </pc:sldLayoutChg>
        <pc:sldLayoutChg chg="new replId">
          <pc:chgData name="Yair Reichman" userId="f160197b-0576-47e4-b634-524742871686" providerId="ADAL" clId="{5FC29D05-BA23-460B-9B1C-6A3643E541CD}" dt="2021-12-26T16:27:22.768" v="2831" actId="6938"/>
          <pc:sldLayoutMkLst>
            <pc:docMk/>
            <pc:sldMasterMk cId="1505779097" sldId="2147483672"/>
            <pc:sldLayoutMk cId="4041612707" sldId="2147483678"/>
          </pc:sldLayoutMkLst>
        </pc:sldLayoutChg>
        <pc:sldLayoutChg chg="new replId">
          <pc:chgData name="Yair Reichman" userId="f160197b-0576-47e4-b634-524742871686" providerId="ADAL" clId="{5FC29D05-BA23-460B-9B1C-6A3643E541CD}" dt="2021-12-26T16:27:22.768" v="2831" actId="6938"/>
          <pc:sldLayoutMkLst>
            <pc:docMk/>
            <pc:sldMasterMk cId="1505779097" sldId="2147483672"/>
            <pc:sldLayoutMk cId="3310241821" sldId="2147483679"/>
          </pc:sldLayoutMkLst>
        </pc:sldLayoutChg>
        <pc:sldLayoutChg chg="new replId">
          <pc:chgData name="Yair Reichman" userId="f160197b-0576-47e4-b634-524742871686" providerId="ADAL" clId="{5FC29D05-BA23-460B-9B1C-6A3643E541CD}" dt="2021-12-26T16:27:22.768" v="2831" actId="6938"/>
          <pc:sldLayoutMkLst>
            <pc:docMk/>
            <pc:sldMasterMk cId="1505779097" sldId="2147483672"/>
            <pc:sldLayoutMk cId="1773299439" sldId="2147483680"/>
          </pc:sldLayoutMkLst>
        </pc:sldLayoutChg>
        <pc:sldLayoutChg chg="new replId">
          <pc:chgData name="Yair Reichman" userId="f160197b-0576-47e4-b634-524742871686" providerId="ADAL" clId="{5FC29D05-BA23-460B-9B1C-6A3643E541CD}" dt="2021-12-26T16:27:22.768" v="2831" actId="6938"/>
          <pc:sldLayoutMkLst>
            <pc:docMk/>
            <pc:sldMasterMk cId="1505779097" sldId="2147483672"/>
            <pc:sldLayoutMk cId="2214290346" sldId="2147483681"/>
          </pc:sldLayoutMkLst>
        </pc:sldLayoutChg>
        <pc:sldLayoutChg chg="new replId">
          <pc:chgData name="Yair Reichman" userId="f160197b-0576-47e4-b634-524742871686" providerId="ADAL" clId="{5FC29D05-BA23-460B-9B1C-6A3643E541CD}" dt="2021-12-26T16:27:22.768" v="2831" actId="6938"/>
          <pc:sldLayoutMkLst>
            <pc:docMk/>
            <pc:sldMasterMk cId="1505779097" sldId="2147483672"/>
            <pc:sldLayoutMk cId="3893078861" sldId="2147483682"/>
          </pc:sldLayoutMkLst>
        </pc:sldLayoutChg>
        <pc:sldLayoutChg chg="new replId">
          <pc:chgData name="Yair Reichman" userId="f160197b-0576-47e4-b634-524742871686" providerId="ADAL" clId="{5FC29D05-BA23-460B-9B1C-6A3643E541CD}" dt="2021-12-26T16:27:22.768" v="2831" actId="6938"/>
          <pc:sldLayoutMkLst>
            <pc:docMk/>
            <pc:sldMasterMk cId="1505779097" sldId="2147483672"/>
            <pc:sldLayoutMk cId="2145017139" sldId="2147483683"/>
          </pc:sldLayoutMkLst>
        </pc:sldLayoutChg>
      </pc:sldMasterChg>
    </pc:docChg>
  </pc:docChgLst>
  <pc:docChgLst>
    <pc:chgData name="Yair Reichman" userId="f160197b-0576-47e4-b634-524742871686" providerId="ADAL" clId="{79FD08E6-D3A9-4A62-A832-DF68CBDE740B}"/>
    <pc:docChg chg="undo custSel addSld delSld modSld sldOrd">
      <pc:chgData name="Yair Reichman" userId="f160197b-0576-47e4-b634-524742871686" providerId="ADAL" clId="{79FD08E6-D3A9-4A62-A832-DF68CBDE740B}" dt="2022-04-04T16:25:11.575" v="3266"/>
      <pc:docMkLst>
        <pc:docMk/>
      </pc:docMkLst>
      <pc:sldChg chg="modSp mod">
        <pc:chgData name="Yair Reichman" userId="f160197b-0576-47e4-b634-524742871686" providerId="ADAL" clId="{79FD08E6-D3A9-4A62-A832-DF68CBDE740B}" dt="2022-04-04T12:12:57.435" v="0" actId="20577"/>
        <pc:sldMkLst>
          <pc:docMk/>
          <pc:sldMk cId="2580017950" sldId="275"/>
        </pc:sldMkLst>
        <pc:spChg chg="mod">
          <ac:chgData name="Yair Reichman" userId="f160197b-0576-47e4-b634-524742871686" providerId="ADAL" clId="{79FD08E6-D3A9-4A62-A832-DF68CBDE740B}" dt="2022-04-04T12:12:57.435" v="0" actId="20577"/>
          <ac:spMkLst>
            <pc:docMk/>
            <pc:sldMk cId="2580017950" sldId="275"/>
            <ac:spMk id="3" creationId="{0B0793DF-78F7-4B43-AD22-40441A2C0619}"/>
          </ac:spMkLst>
        </pc:spChg>
      </pc:sldChg>
      <pc:sldChg chg="addSp delSp modSp mod">
        <pc:chgData name="Yair Reichman" userId="f160197b-0576-47e4-b634-524742871686" providerId="ADAL" clId="{79FD08E6-D3A9-4A62-A832-DF68CBDE740B}" dt="2022-04-04T13:26:53.905" v="1340" actId="22"/>
        <pc:sldMkLst>
          <pc:docMk/>
          <pc:sldMk cId="254015391" sldId="282"/>
        </pc:sldMkLst>
        <pc:spChg chg="mod">
          <ac:chgData name="Yair Reichman" userId="f160197b-0576-47e4-b634-524742871686" providerId="ADAL" clId="{79FD08E6-D3A9-4A62-A832-DF68CBDE740B}" dt="2022-04-04T12:14:58.321" v="30" actId="20577"/>
          <ac:spMkLst>
            <pc:docMk/>
            <pc:sldMk cId="254015391" sldId="282"/>
            <ac:spMk id="2" creationId="{DBDF3D63-6C0C-4F19-87BB-8C0B8D39E95B}"/>
          </ac:spMkLst>
        </pc:spChg>
        <pc:spChg chg="mod">
          <ac:chgData name="Yair Reichman" userId="f160197b-0576-47e4-b634-524742871686" providerId="ADAL" clId="{79FD08E6-D3A9-4A62-A832-DF68CBDE740B}" dt="2022-04-04T12:30:34.535" v="640" actId="20577"/>
          <ac:spMkLst>
            <pc:docMk/>
            <pc:sldMk cId="254015391" sldId="282"/>
            <ac:spMk id="3" creationId="{EDCD24E8-2D85-44B2-8310-3581345DACE4}"/>
          </ac:spMkLst>
        </pc:spChg>
        <pc:spChg chg="add del">
          <ac:chgData name="Yair Reichman" userId="f160197b-0576-47e4-b634-524742871686" providerId="ADAL" clId="{79FD08E6-D3A9-4A62-A832-DF68CBDE740B}" dt="2022-04-04T13:26:53.905" v="1340" actId="22"/>
          <ac:spMkLst>
            <pc:docMk/>
            <pc:sldMk cId="254015391" sldId="282"/>
            <ac:spMk id="8" creationId="{4C4A7153-7AD0-4043-8CA4-8B021E1A5A96}"/>
          </ac:spMkLst>
        </pc:spChg>
        <pc:picChg chg="add mod">
          <ac:chgData name="Yair Reichman" userId="f160197b-0576-47e4-b634-524742871686" providerId="ADAL" clId="{79FD08E6-D3A9-4A62-A832-DF68CBDE740B}" dt="2022-04-04T12:27:32.053" v="397" actId="1076"/>
          <ac:picMkLst>
            <pc:docMk/>
            <pc:sldMk cId="254015391" sldId="282"/>
            <ac:picMk id="5" creationId="{50F3B23D-EC23-441D-B06F-68EBA8BC35F1}"/>
          </ac:picMkLst>
        </pc:picChg>
        <pc:picChg chg="del">
          <ac:chgData name="Yair Reichman" userId="f160197b-0576-47e4-b634-524742871686" providerId="ADAL" clId="{79FD08E6-D3A9-4A62-A832-DF68CBDE740B}" dt="2022-04-04T12:21:17.500" v="286" actId="478"/>
          <ac:picMkLst>
            <pc:docMk/>
            <pc:sldMk cId="254015391" sldId="282"/>
            <ac:picMk id="7" creationId="{13635EE5-E29A-4AFE-857A-2E3C214D4FB3}"/>
          </ac:picMkLst>
        </pc:picChg>
      </pc:sldChg>
      <pc:sldChg chg="addSp delSp modSp add mod">
        <pc:chgData name="Yair Reichman" userId="f160197b-0576-47e4-b634-524742871686" providerId="ADAL" clId="{79FD08E6-D3A9-4A62-A832-DF68CBDE740B}" dt="2022-04-04T13:30:50.761" v="1438" actId="20577"/>
        <pc:sldMkLst>
          <pc:docMk/>
          <pc:sldMk cId="2536576230" sldId="283"/>
        </pc:sldMkLst>
        <pc:spChg chg="mod">
          <ac:chgData name="Yair Reichman" userId="f160197b-0576-47e4-b634-524742871686" providerId="ADAL" clId="{79FD08E6-D3A9-4A62-A832-DF68CBDE740B}" dt="2022-04-04T13:30:50.761" v="1438" actId="20577"/>
          <ac:spMkLst>
            <pc:docMk/>
            <pc:sldMk cId="2536576230" sldId="283"/>
            <ac:spMk id="3" creationId="{EDCD24E8-2D85-44B2-8310-3581345DACE4}"/>
          </ac:spMkLst>
        </pc:spChg>
        <pc:picChg chg="del">
          <ac:chgData name="Yair Reichman" userId="f160197b-0576-47e4-b634-524742871686" providerId="ADAL" clId="{79FD08E6-D3A9-4A62-A832-DF68CBDE740B}" dt="2022-04-04T12:30:45.306" v="641" actId="478"/>
          <ac:picMkLst>
            <pc:docMk/>
            <pc:sldMk cId="2536576230" sldId="283"/>
            <ac:picMk id="5" creationId="{50F3B23D-EC23-441D-B06F-68EBA8BC35F1}"/>
          </ac:picMkLst>
        </pc:picChg>
        <pc:picChg chg="add mod">
          <ac:chgData name="Yair Reichman" userId="f160197b-0576-47e4-b634-524742871686" providerId="ADAL" clId="{79FD08E6-D3A9-4A62-A832-DF68CBDE740B}" dt="2022-04-04T13:30:23.706" v="1422" actId="1076"/>
          <ac:picMkLst>
            <pc:docMk/>
            <pc:sldMk cId="2536576230" sldId="283"/>
            <ac:picMk id="6" creationId="{9B8F89AC-FC54-4EED-9102-201B3592D0D0}"/>
          </ac:picMkLst>
        </pc:picChg>
        <pc:picChg chg="add mod">
          <ac:chgData name="Yair Reichman" userId="f160197b-0576-47e4-b634-524742871686" providerId="ADAL" clId="{79FD08E6-D3A9-4A62-A832-DF68CBDE740B}" dt="2022-04-04T13:30:21.641" v="1421" actId="1076"/>
          <ac:picMkLst>
            <pc:docMk/>
            <pc:sldMk cId="2536576230" sldId="283"/>
            <ac:picMk id="8" creationId="{9015099E-8F72-454D-B11F-4E059299F8AC}"/>
          </ac:picMkLst>
        </pc:picChg>
        <pc:picChg chg="add mod">
          <ac:chgData name="Yair Reichman" userId="f160197b-0576-47e4-b634-524742871686" providerId="ADAL" clId="{79FD08E6-D3A9-4A62-A832-DF68CBDE740B}" dt="2022-04-04T12:37:34.969" v="970" actId="14100"/>
          <ac:picMkLst>
            <pc:docMk/>
            <pc:sldMk cId="2536576230" sldId="283"/>
            <ac:picMk id="10" creationId="{F9262CFE-9B4F-4601-B27F-42222BAE90BA}"/>
          </ac:picMkLst>
        </pc:picChg>
      </pc:sldChg>
      <pc:sldChg chg="addSp delSp modSp add mod">
        <pc:chgData name="Yair Reichman" userId="f160197b-0576-47e4-b634-524742871686" providerId="ADAL" clId="{79FD08E6-D3A9-4A62-A832-DF68CBDE740B}" dt="2022-04-04T14:02:21.646" v="1968" actId="1076"/>
        <pc:sldMkLst>
          <pc:docMk/>
          <pc:sldMk cId="1915868901" sldId="284"/>
        </pc:sldMkLst>
        <pc:spChg chg="mod">
          <ac:chgData name="Yair Reichman" userId="f160197b-0576-47e4-b634-524742871686" providerId="ADAL" clId="{79FD08E6-D3A9-4A62-A832-DF68CBDE740B}" dt="2022-04-04T12:37:55.557" v="1013" actId="20577"/>
          <ac:spMkLst>
            <pc:docMk/>
            <pc:sldMk cId="1915868901" sldId="284"/>
            <ac:spMk id="3" creationId="{EDCD24E8-2D85-44B2-8310-3581345DACE4}"/>
          </ac:spMkLst>
        </pc:spChg>
        <pc:picChg chg="add del mod">
          <ac:chgData name="Yair Reichman" userId="f160197b-0576-47e4-b634-524742871686" providerId="ADAL" clId="{79FD08E6-D3A9-4A62-A832-DF68CBDE740B}" dt="2022-04-04T13:59:24.967" v="1965" actId="478"/>
          <ac:picMkLst>
            <pc:docMk/>
            <pc:sldMk cId="1915868901" sldId="284"/>
            <ac:picMk id="5" creationId="{8862BA5F-E871-46B4-AAF9-21AC4F491505}"/>
          </ac:picMkLst>
        </pc:picChg>
        <pc:picChg chg="add mod">
          <ac:chgData name="Yair Reichman" userId="f160197b-0576-47e4-b634-524742871686" providerId="ADAL" clId="{79FD08E6-D3A9-4A62-A832-DF68CBDE740B}" dt="2022-04-04T14:02:21.646" v="1968" actId="1076"/>
          <ac:picMkLst>
            <pc:docMk/>
            <pc:sldMk cId="1915868901" sldId="284"/>
            <ac:picMk id="7" creationId="{A27C193F-7C83-4257-95A2-3594F33758C4}"/>
          </ac:picMkLst>
        </pc:picChg>
      </pc:sldChg>
      <pc:sldChg chg="addSp delSp modSp add mod">
        <pc:chgData name="Yair Reichman" userId="f160197b-0576-47e4-b634-524742871686" providerId="ADAL" clId="{79FD08E6-D3A9-4A62-A832-DF68CBDE740B}" dt="2022-04-04T14:03:20.917" v="1978" actId="1076"/>
        <pc:sldMkLst>
          <pc:docMk/>
          <pc:sldMk cId="2230236290" sldId="285"/>
        </pc:sldMkLst>
        <pc:spChg chg="mod">
          <ac:chgData name="Yair Reichman" userId="f160197b-0576-47e4-b634-524742871686" providerId="ADAL" clId="{79FD08E6-D3A9-4A62-A832-DF68CBDE740B}" dt="2022-04-04T12:41:08.924" v="1258" actId="20577"/>
          <ac:spMkLst>
            <pc:docMk/>
            <pc:sldMk cId="2230236290" sldId="285"/>
            <ac:spMk id="3" creationId="{EDCD24E8-2D85-44B2-8310-3581345DACE4}"/>
          </ac:spMkLst>
        </pc:spChg>
        <pc:picChg chg="del">
          <ac:chgData name="Yair Reichman" userId="f160197b-0576-47e4-b634-524742871686" providerId="ADAL" clId="{79FD08E6-D3A9-4A62-A832-DF68CBDE740B}" dt="2022-04-04T12:39:17.439" v="1021" actId="478"/>
          <ac:picMkLst>
            <pc:docMk/>
            <pc:sldMk cId="2230236290" sldId="285"/>
            <ac:picMk id="5" creationId="{8862BA5F-E871-46B4-AAF9-21AC4F491505}"/>
          </ac:picMkLst>
        </pc:picChg>
        <pc:picChg chg="add del mod">
          <ac:chgData name="Yair Reichman" userId="f160197b-0576-47e4-b634-524742871686" providerId="ADAL" clId="{79FD08E6-D3A9-4A62-A832-DF68CBDE740B}" dt="2022-04-04T13:59:28.253" v="1966" actId="478"/>
          <ac:picMkLst>
            <pc:docMk/>
            <pc:sldMk cId="2230236290" sldId="285"/>
            <ac:picMk id="6" creationId="{FB8DDFB9-FB5F-480A-AA13-685454FB7E2F}"/>
          </ac:picMkLst>
        </pc:picChg>
        <pc:picChg chg="add del">
          <ac:chgData name="Yair Reichman" userId="f160197b-0576-47e4-b634-524742871686" providerId="ADAL" clId="{79FD08E6-D3A9-4A62-A832-DF68CBDE740B}" dt="2022-04-04T14:03:00.577" v="1976" actId="478"/>
          <ac:picMkLst>
            <pc:docMk/>
            <pc:sldMk cId="2230236290" sldId="285"/>
            <ac:picMk id="8" creationId="{1BD69CC7-B54C-4F5E-B52B-35D45C0B8250}"/>
          </ac:picMkLst>
        </pc:picChg>
        <pc:picChg chg="add mod">
          <ac:chgData name="Yair Reichman" userId="f160197b-0576-47e4-b634-524742871686" providerId="ADAL" clId="{79FD08E6-D3A9-4A62-A832-DF68CBDE740B}" dt="2022-04-04T14:03:20.917" v="1978" actId="1076"/>
          <ac:picMkLst>
            <pc:docMk/>
            <pc:sldMk cId="2230236290" sldId="285"/>
            <ac:picMk id="10" creationId="{32A8DCF3-91E7-49A3-89A2-4178C6D4BD39}"/>
          </ac:picMkLst>
        </pc:picChg>
      </pc:sldChg>
      <pc:sldChg chg="addSp delSp modSp add mod">
        <pc:chgData name="Yair Reichman" userId="f160197b-0576-47e4-b634-524742871686" providerId="ADAL" clId="{79FD08E6-D3A9-4A62-A832-DF68CBDE740B}" dt="2022-04-04T14:10:59.440" v="2146" actId="1076"/>
        <pc:sldMkLst>
          <pc:docMk/>
          <pc:sldMk cId="1129072" sldId="286"/>
        </pc:sldMkLst>
        <pc:spChg chg="mod">
          <ac:chgData name="Yair Reichman" userId="f160197b-0576-47e4-b634-524742871686" providerId="ADAL" clId="{79FD08E6-D3A9-4A62-A832-DF68CBDE740B}" dt="2022-04-04T14:08:58.885" v="2139" actId="20577"/>
          <ac:spMkLst>
            <pc:docMk/>
            <pc:sldMk cId="1129072" sldId="286"/>
            <ac:spMk id="3" creationId="{EDCD24E8-2D85-44B2-8310-3581345DACE4}"/>
          </ac:spMkLst>
        </pc:spChg>
        <pc:picChg chg="add mod">
          <ac:chgData name="Yair Reichman" userId="f160197b-0576-47e4-b634-524742871686" providerId="ADAL" clId="{79FD08E6-D3A9-4A62-A832-DF68CBDE740B}" dt="2022-04-04T14:10:59.440" v="2146" actId="1076"/>
          <ac:picMkLst>
            <pc:docMk/>
            <pc:sldMk cId="1129072" sldId="286"/>
            <ac:picMk id="5" creationId="{D0E28360-1770-4AB4-BF82-EC8ABDF62C94}"/>
          </ac:picMkLst>
        </pc:picChg>
        <pc:picChg chg="del">
          <ac:chgData name="Yair Reichman" userId="f160197b-0576-47e4-b634-524742871686" providerId="ADAL" clId="{79FD08E6-D3A9-4A62-A832-DF68CBDE740B}" dt="2022-04-04T12:41:19.557" v="1260" actId="478"/>
          <ac:picMkLst>
            <pc:docMk/>
            <pc:sldMk cId="1129072" sldId="286"/>
            <ac:picMk id="6" creationId="{FB8DDFB9-FB5F-480A-AA13-685454FB7E2F}"/>
          </ac:picMkLst>
        </pc:picChg>
      </pc:sldChg>
      <pc:sldChg chg="addSp delSp modSp add mod">
        <pc:chgData name="Yair Reichman" userId="f160197b-0576-47e4-b634-524742871686" providerId="ADAL" clId="{79FD08E6-D3A9-4A62-A832-DF68CBDE740B}" dt="2022-04-04T13:29:56.356" v="1402" actId="1076"/>
        <pc:sldMkLst>
          <pc:docMk/>
          <pc:sldMk cId="749000237" sldId="287"/>
        </pc:sldMkLst>
        <pc:spChg chg="mod">
          <ac:chgData name="Yair Reichman" userId="f160197b-0576-47e4-b634-524742871686" providerId="ADAL" clId="{79FD08E6-D3A9-4A62-A832-DF68CBDE740B}" dt="2022-04-04T13:29:52.894" v="1401" actId="20577"/>
          <ac:spMkLst>
            <pc:docMk/>
            <pc:sldMk cId="749000237" sldId="287"/>
            <ac:spMk id="3" creationId="{EDCD24E8-2D85-44B2-8310-3581345DACE4}"/>
          </ac:spMkLst>
        </pc:spChg>
        <pc:spChg chg="add del">
          <ac:chgData name="Yair Reichman" userId="f160197b-0576-47e4-b634-524742871686" providerId="ADAL" clId="{79FD08E6-D3A9-4A62-A832-DF68CBDE740B}" dt="2022-04-04T13:29:03.893" v="1393"/>
          <ac:spMkLst>
            <pc:docMk/>
            <pc:sldMk cId="749000237" sldId="287"/>
            <ac:spMk id="7" creationId="{5E95263D-B408-4EC7-8085-9A84BD134F4B}"/>
          </ac:spMkLst>
        </pc:spChg>
        <pc:picChg chg="del">
          <ac:chgData name="Yair Reichman" userId="f160197b-0576-47e4-b634-524742871686" providerId="ADAL" clId="{79FD08E6-D3A9-4A62-A832-DF68CBDE740B}" dt="2022-04-04T13:27:03.165" v="1344" actId="478"/>
          <ac:picMkLst>
            <pc:docMk/>
            <pc:sldMk cId="749000237" sldId="287"/>
            <ac:picMk id="5" creationId="{50F3B23D-EC23-441D-B06F-68EBA8BC35F1}"/>
          </ac:picMkLst>
        </pc:picChg>
        <pc:picChg chg="add mod">
          <ac:chgData name="Yair Reichman" userId="f160197b-0576-47e4-b634-524742871686" providerId="ADAL" clId="{79FD08E6-D3A9-4A62-A832-DF68CBDE740B}" dt="2022-04-04T13:28:03.877" v="1369" actId="1076"/>
          <ac:picMkLst>
            <pc:docMk/>
            <pc:sldMk cId="749000237" sldId="287"/>
            <ac:picMk id="6" creationId="{6C451FAB-3AB6-4A42-AB79-05C85ED5C344}"/>
          </ac:picMkLst>
        </pc:picChg>
        <pc:picChg chg="add mod">
          <ac:chgData name="Yair Reichman" userId="f160197b-0576-47e4-b634-524742871686" providerId="ADAL" clId="{79FD08E6-D3A9-4A62-A832-DF68CBDE740B}" dt="2022-04-04T13:29:56.356" v="1402" actId="1076"/>
          <ac:picMkLst>
            <pc:docMk/>
            <pc:sldMk cId="749000237" sldId="287"/>
            <ac:picMk id="9" creationId="{EBE599AF-CD35-4527-8178-4C3DC90DB732}"/>
          </ac:picMkLst>
        </pc:picChg>
      </pc:sldChg>
      <pc:sldChg chg="delSp modSp add mod">
        <pc:chgData name="Yair Reichman" userId="f160197b-0576-47e4-b634-524742871686" providerId="ADAL" clId="{79FD08E6-D3A9-4A62-A832-DF68CBDE740B}" dt="2022-04-04T13:36:40.834" v="1635" actId="20577"/>
        <pc:sldMkLst>
          <pc:docMk/>
          <pc:sldMk cId="1820703367" sldId="288"/>
        </pc:sldMkLst>
        <pc:spChg chg="mod">
          <ac:chgData name="Yair Reichman" userId="f160197b-0576-47e4-b634-524742871686" providerId="ADAL" clId="{79FD08E6-D3A9-4A62-A832-DF68CBDE740B}" dt="2022-04-04T13:36:40.834" v="1635" actId="20577"/>
          <ac:spMkLst>
            <pc:docMk/>
            <pc:sldMk cId="1820703367" sldId="288"/>
            <ac:spMk id="3" creationId="{EDCD24E8-2D85-44B2-8310-3581345DACE4}"/>
          </ac:spMkLst>
        </pc:spChg>
        <pc:picChg chg="del">
          <ac:chgData name="Yair Reichman" userId="f160197b-0576-47e4-b634-524742871686" providerId="ADAL" clId="{79FD08E6-D3A9-4A62-A832-DF68CBDE740B}" dt="2022-04-04T13:31:20.034" v="1443" actId="478"/>
          <ac:picMkLst>
            <pc:docMk/>
            <pc:sldMk cId="1820703367" sldId="288"/>
            <ac:picMk id="6" creationId="{9B8F89AC-FC54-4EED-9102-201B3592D0D0}"/>
          </ac:picMkLst>
        </pc:picChg>
        <pc:picChg chg="del">
          <ac:chgData name="Yair Reichman" userId="f160197b-0576-47e4-b634-524742871686" providerId="ADAL" clId="{79FD08E6-D3A9-4A62-A832-DF68CBDE740B}" dt="2022-04-04T13:31:19.492" v="1442" actId="478"/>
          <ac:picMkLst>
            <pc:docMk/>
            <pc:sldMk cId="1820703367" sldId="288"/>
            <ac:picMk id="8" creationId="{9015099E-8F72-454D-B11F-4E059299F8AC}"/>
          </ac:picMkLst>
        </pc:picChg>
        <pc:picChg chg="del">
          <ac:chgData name="Yair Reichman" userId="f160197b-0576-47e4-b634-524742871686" providerId="ADAL" clId="{79FD08E6-D3A9-4A62-A832-DF68CBDE740B}" dt="2022-04-04T13:35:43.532" v="1612" actId="478"/>
          <ac:picMkLst>
            <pc:docMk/>
            <pc:sldMk cId="1820703367" sldId="288"/>
            <ac:picMk id="10" creationId="{F9262CFE-9B4F-4601-B27F-42222BAE90BA}"/>
          </ac:picMkLst>
        </pc:picChg>
      </pc:sldChg>
      <pc:sldChg chg="addSp delSp modSp add mod ord">
        <pc:chgData name="Yair Reichman" userId="f160197b-0576-47e4-b634-524742871686" providerId="ADAL" clId="{79FD08E6-D3A9-4A62-A832-DF68CBDE740B}" dt="2022-04-04T13:35:25.575" v="1608"/>
        <pc:sldMkLst>
          <pc:docMk/>
          <pc:sldMk cId="750373274" sldId="289"/>
        </pc:sldMkLst>
        <pc:spChg chg="mod">
          <ac:chgData name="Yair Reichman" userId="f160197b-0576-47e4-b634-524742871686" providerId="ADAL" clId="{79FD08E6-D3A9-4A62-A832-DF68CBDE740B}" dt="2022-04-04T13:35:17.525" v="1606" actId="114"/>
          <ac:spMkLst>
            <pc:docMk/>
            <pc:sldMk cId="750373274" sldId="289"/>
            <ac:spMk id="3" creationId="{EDCD24E8-2D85-44B2-8310-3581345DACE4}"/>
          </ac:spMkLst>
        </pc:spChg>
        <pc:spChg chg="add del">
          <ac:chgData name="Yair Reichman" userId="f160197b-0576-47e4-b634-524742871686" providerId="ADAL" clId="{79FD08E6-D3A9-4A62-A832-DF68CBDE740B}" dt="2022-04-04T13:32:11.411" v="1518"/>
          <ac:spMkLst>
            <pc:docMk/>
            <pc:sldMk cId="750373274" sldId="289"/>
            <ac:spMk id="4" creationId="{C61134D4-EC45-49A8-9CEF-308476FD3B98}"/>
          </ac:spMkLst>
        </pc:spChg>
        <pc:picChg chg="add mod">
          <ac:chgData name="Yair Reichman" userId="f160197b-0576-47e4-b634-524742871686" providerId="ADAL" clId="{79FD08E6-D3A9-4A62-A832-DF68CBDE740B}" dt="2022-04-04T13:34:24.519" v="1595" actId="1076"/>
          <ac:picMkLst>
            <pc:docMk/>
            <pc:sldMk cId="750373274" sldId="289"/>
            <ac:picMk id="6" creationId="{4E71891D-D847-4186-A25F-AF0EE1771BD8}"/>
          </ac:picMkLst>
        </pc:picChg>
        <pc:picChg chg="add del mod">
          <ac:chgData name="Yair Reichman" userId="f160197b-0576-47e4-b634-524742871686" providerId="ADAL" clId="{79FD08E6-D3A9-4A62-A832-DF68CBDE740B}" dt="2022-04-04T13:31:36.356" v="1451" actId="478"/>
          <ac:picMkLst>
            <pc:docMk/>
            <pc:sldMk cId="750373274" sldId="289"/>
            <ac:picMk id="10" creationId="{F9262CFE-9B4F-4601-B27F-42222BAE90BA}"/>
          </ac:picMkLst>
        </pc:picChg>
      </pc:sldChg>
      <pc:sldChg chg="addSp delSp modSp add mod">
        <pc:chgData name="Yair Reichman" userId="f160197b-0576-47e4-b634-524742871686" providerId="ADAL" clId="{79FD08E6-D3A9-4A62-A832-DF68CBDE740B}" dt="2022-04-04T13:54:51.416" v="1807" actId="1076"/>
        <pc:sldMkLst>
          <pc:docMk/>
          <pc:sldMk cId="2702028640" sldId="290"/>
        </pc:sldMkLst>
        <pc:spChg chg="mod">
          <ac:chgData name="Yair Reichman" userId="f160197b-0576-47e4-b634-524742871686" providerId="ADAL" clId="{79FD08E6-D3A9-4A62-A832-DF68CBDE740B}" dt="2022-04-04T13:54:48.212" v="1806" actId="20577"/>
          <ac:spMkLst>
            <pc:docMk/>
            <pc:sldMk cId="2702028640" sldId="290"/>
            <ac:spMk id="3" creationId="{EDCD24E8-2D85-44B2-8310-3581345DACE4}"/>
          </ac:spMkLst>
        </pc:spChg>
        <pc:spChg chg="add del">
          <ac:chgData name="Yair Reichman" userId="f160197b-0576-47e4-b634-524742871686" providerId="ADAL" clId="{79FD08E6-D3A9-4A62-A832-DF68CBDE740B}" dt="2022-04-04T13:37:17.324" v="1638"/>
          <ac:spMkLst>
            <pc:docMk/>
            <pc:sldMk cId="2702028640" sldId="290"/>
            <ac:spMk id="4" creationId="{100EDA68-6F33-450B-BA56-12A0E914B4FB}"/>
          </ac:spMkLst>
        </pc:spChg>
        <pc:spChg chg="add del">
          <ac:chgData name="Yair Reichman" userId="f160197b-0576-47e4-b634-524742871686" providerId="ADAL" clId="{79FD08E6-D3A9-4A62-A832-DF68CBDE740B}" dt="2022-04-04T13:38:06.189" v="1664"/>
          <ac:spMkLst>
            <pc:docMk/>
            <pc:sldMk cId="2702028640" sldId="290"/>
            <ac:spMk id="5" creationId="{0BA5B168-38AE-434F-8758-ED0C5605E9F2}"/>
          </ac:spMkLst>
        </pc:spChg>
        <pc:picChg chg="add del mod">
          <ac:chgData name="Yair Reichman" userId="f160197b-0576-47e4-b634-524742871686" providerId="ADAL" clId="{79FD08E6-D3A9-4A62-A832-DF68CBDE740B}" dt="2022-04-04T13:54:15.350" v="1716" actId="478"/>
          <ac:picMkLst>
            <pc:docMk/>
            <pc:sldMk cId="2702028640" sldId="290"/>
            <ac:picMk id="7" creationId="{1CD5E831-0E26-496E-A381-957501313EA6}"/>
          </ac:picMkLst>
        </pc:picChg>
        <pc:picChg chg="add mod">
          <ac:chgData name="Yair Reichman" userId="f160197b-0576-47e4-b634-524742871686" providerId="ADAL" clId="{79FD08E6-D3A9-4A62-A832-DF68CBDE740B}" dt="2022-04-04T13:54:51.416" v="1807" actId="1076"/>
          <ac:picMkLst>
            <pc:docMk/>
            <pc:sldMk cId="2702028640" sldId="290"/>
            <ac:picMk id="9" creationId="{FD69B9AF-AD82-428B-B2A8-FCD27A9B8C90}"/>
          </ac:picMkLst>
        </pc:picChg>
        <pc:picChg chg="del">
          <ac:chgData name="Yair Reichman" userId="f160197b-0576-47e4-b634-524742871686" providerId="ADAL" clId="{79FD08E6-D3A9-4A62-A832-DF68CBDE740B}" dt="2022-04-04T13:37:22.042" v="1642" actId="478"/>
          <ac:picMkLst>
            <pc:docMk/>
            <pc:sldMk cId="2702028640" sldId="290"/>
            <ac:picMk id="10" creationId="{F9262CFE-9B4F-4601-B27F-42222BAE90BA}"/>
          </ac:picMkLst>
        </pc:picChg>
      </pc:sldChg>
      <pc:sldChg chg="addSp delSp modSp add mod">
        <pc:chgData name="Yair Reichman" userId="f160197b-0576-47e4-b634-524742871686" providerId="ADAL" clId="{79FD08E6-D3A9-4A62-A832-DF68CBDE740B}" dt="2022-04-04T13:56:37.043" v="1868" actId="114"/>
        <pc:sldMkLst>
          <pc:docMk/>
          <pc:sldMk cId="1764939510" sldId="291"/>
        </pc:sldMkLst>
        <pc:spChg chg="mod">
          <ac:chgData name="Yair Reichman" userId="f160197b-0576-47e4-b634-524742871686" providerId="ADAL" clId="{79FD08E6-D3A9-4A62-A832-DF68CBDE740B}" dt="2022-04-04T13:56:37.043" v="1868" actId="114"/>
          <ac:spMkLst>
            <pc:docMk/>
            <pc:sldMk cId="1764939510" sldId="291"/>
            <ac:spMk id="3" creationId="{EDCD24E8-2D85-44B2-8310-3581345DACE4}"/>
          </ac:spMkLst>
        </pc:spChg>
        <pc:picChg chg="add mod">
          <ac:chgData name="Yair Reichman" userId="f160197b-0576-47e4-b634-524742871686" providerId="ADAL" clId="{79FD08E6-D3A9-4A62-A832-DF68CBDE740B}" dt="2022-04-04T13:56:28.986" v="1866" actId="1076"/>
          <ac:picMkLst>
            <pc:docMk/>
            <pc:sldMk cId="1764939510" sldId="291"/>
            <ac:picMk id="5" creationId="{DA69CB25-E059-40CD-B6A4-FD7D2F6B2576}"/>
          </ac:picMkLst>
        </pc:picChg>
        <pc:picChg chg="del">
          <ac:chgData name="Yair Reichman" userId="f160197b-0576-47e4-b634-524742871686" providerId="ADAL" clId="{79FD08E6-D3A9-4A62-A832-DF68CBDE740B}" dt="2022-04-04T13:56:08.302" v="1860" actId="478"/>
          <ac:picMkLst>
            <pc:docMk/>
            <pc:sldMk cId="1764939510" sldId="291"/>
            <ac:picMk id="10" creationId="{F9262CFE-9B4F-4601-B27F-42222BAE90BA}"/>
          </ac:picMkLst>
        </pc:picChg>
      </pc:sldChg>
      <pc:sldChg chg="addSp delSp modSp add mod">
        <pc:chgData name="Yair Reichman" userId="f160197b-0576-47e4-b634-524742871686" providerId="ADAL" clId="{79FD08E6-D3A9-4A62-A832-DF68CBDE740B}" dt="2022-04-04T13:59:06.691" v="1964" actId="1076"/>
        <pc:sldMkLst>
          <pc:docMk/>
          <pc:sldMk cId="3251141887" sldId="292"/>
        </pc:sldMkLst>
        <pc:spChg chg="mod">
          <ac:chgData name="Yair Reichman" userId="f160197b-0576-47e4-b634-524742871686" providerId="ADAL" clId="{79FD08E6-D3A9-4A62-A832-DF68CBDE740B}" dt="2022-04-04T13:59:01.869" v="1963" actId="20577"/>
          <ac:spMkLst>
            <pc:docMk/>
            <pc:sldMk cId="3251141887" sldId="292"/>
            <ac:spMk id="3" creationId="{EDCD24E8-2D85-44B2-8310-3581345DACE4}"/>
          </ac:spMkLst>
        </pc:spChg>
        <pc:spChg chg="add del">
          <ac:chgData name="Yair Reichman" userId="f160197b-0576-47e4-b634-524742871686" providerId="ADAL" clId="{79FD08E6-D3A9-4A62-A832-DF68CBDE740B}" dt="2022-04-04T13:57:43.992" v="1894"/>
          <ac:spMkLst>
            <pc:docMk/>
            <pc:sldMk cId="3251141887" sldId="292"/>
            <ac:spMk id="4" creationId="{AFEE5BC9-C9E8-4B52-AF4C-36A53216F59E}"/>
          </ac:spMkLst>
        </pc:spChg>
        <pc:picChg chg="mod">
          <ac:chgData name="Yair Reichman" userId="f160197b-0576-47e4-b634-524742871686" providerId="ADAL" clId="{79FD08E6-D3A9-4A62-A832-DF68CBDE740B}" dt="2022-04-04T13:59:06.691" v="1964" actId="1076"/>
          <ac:picMkLst>
            <pc:docMk/>
            <pc:sldMk cId="3251141887" sldId="292"/>
            <ac:picMk id="10" creationId="{F9262CFE-9B4F-4601-B27F-42222BAE90BA}"/>
          </ac:picMkLst>
        </pc:picChg>
      </pc:sldChg>
      <pc:sldChg chg="modSp add mod ord">
        <pc:chgData name="Yair Reichman" userId="f160197b-0576-47e4-b634-524742871686" providerId="ADAL" clId="{79FD08E6-D3A9-4A62-A832-DF68CBDE740B}" dt="2022-04-04T14:02:57.286" v="1975"/>
        <pc:sldMkLst>
          <pc:docMk/>
          <pc:sldMk cId="2849148041" sldId="293"/>
        </pc:sldMkLst>
        <pc:spChg chg="mod">
          <ac:chgData name="Yair Reichman" userId="f160197b-0576-47e4-b634-524742871686" providerId="ADAL" clId="{79FD08E6-D3A9-4A62-A832-DF68CBDE740B}" dt="2022-04-04T14:02:51.698" v="1972" actId="27636"/>
          <ac:spMkLst>
            <pc:docMk/>
            <pc:sldMk cId="2849148041" sldId="293"/>
            <ac:spMk id="3" creationId="{EDCD24E8-2D85-44B2-8310-3581345DACE4}"/>
          </ac:spMkLst>
        </pc:spChg>
        <pc:picChg chg="mod">
          <ac:chgData name="Yair Reichman" userId="f160197b-0576-47e4-b634-524742871686" providerId="ADAL" clId="{79FD08E6-D3A9-4A62-A832-DF68CBDE740B}" dt="2022-04-04T14:02:53.173" v="1973" actId="1076"/>
          <ac:picMkLst>
            <pc:docMk/>
            <pc:sldMk cId="2849148041" sldId="293"/>
            <ac:picMk id="8" creationId="{1BD69CC7-B54C-4F5E-B52B-35D45C0B8250}"/>
          </ac:picMkLst>
        </pc:picChg>
      </pc:sldChg>
      <pc:sldChg chg="addSp delSp modSp add mod">
        <pc:chgData name="Yair Reichman" userId="f160197b-0576-47e4-b634-524742871686" providerId="ADAL" clId="{79FD08E6-D3A9-4A62-A832-DF68CBDE740B}" dt="2022-04-04T14:08:11.406" v="2138" actId="1076"/>
        <pc:sldMkLst>
          <pc:docMk/>
          <pc:sldMk cId="3975647446" sldId="294"/>
        </pc:sldMkLst>
        <pc:spChg chg="mod">
          <ac:chgData name="Yair Reichman" userId="f160197b-0576-47e4-b634-524742871686" providerId="ADAL" clId="{79FD08E6-D3A9-4A62-A832-DF68CBDE740B}" dt="2022-04-04T14:08:08.611" v="2136" actId="20577"/>
          <ac:spMkLst>
            <pc:docMk/>
            <pc:sldMk cId="3975647446" sldId="294"/>
            <ac:spMk id="3" creationId="{EDCD24E8-2D85-44B2-8310-3581345DACE4}"/>
          </ac:spMkLst>
        </pc:spChg>
        <pc:spChg chg="add del">
          <ac:chgData name="Yair Reichman" userId="f160197b-0576-47e4-b634-524742871686" providerId="ADAL" clId="{79FD08E6-D3A9-4A62-A832-DF68CBDE740B}" dt="2022-04-04T14:07:16.478" v="2119"/>
          <ac:spMkLst>
            <pc:docMk/>
            <pc:sldMk cId="3975647446" sldId="294"/>
            <ac:spMk id="4" creationId="{8EAC8CB3-05C0-473B-9CC3-6CEB2237B1AD}"/>
          </ac:spMkLst>
        </pc:spChg>
        <pc:picChg chg="add mod">
          <ac:chgData name="Yair Reichman" userId="f160197b-0576-47e4-b634-524742871686" providerId="ADAL" clId="{79FD08E6-D3A9-4A62-A832-DF68CBDE740B}" dt="2022-04-04T14:08:11.406" v="2138" actId="1076"/>
          <ac:picMkLst>
            <pc:docMk/>
            <pc:sldMk cId="3975647446" sldId="294"/>
            <ac:picMk id="6" creationId="{39323447-CB53-49F4-AEFB-4BF943FA42BC}"/>
          </ac:picMkLst>
        </pc:picChg>
      </pc:sldChg>
      <pc:sldChg chg="addSp delSp modSp add mod">
        <pc:chgData name="Yair Reichman" userId="f160197b-0576-47e4-b634-524742871686" providerId="ADAL" clId="{79FD08E6-D3A9-4A62-A832-DF68CBDE740B}" dt="2022-04-04T14:44:58.239" v="2337" actId="404"/>
        <pc:sldMkLst>
          <pc:docMk/>
          <pc:sldMk cId="624723820" sldId="295"/>
        </pc:sldMkLst>
        <pc:spChg chg="mod">
          <ac:chgData name="Yair Reichman" userId="f160197b-0576-47e4-b634-524742871686" providerId="ADAL" clId="{79FD08E6-D3A9-4A62-A832-DF68CBDE740B}" dt="2022-04-04T14:44:58.239" v="2337" actId="404"/>
          <ac:spMkLst>
            <pc:docMk/>
            <pc:sldMk cId="624723820" sldId="295"/>
            <ac:spMk id="2" creationId="{DBDF3D63-6C0C-4F19-87BB-8C0B8D39E95B}"/>
          </ac:spMkLst>
        </pc:spChg>
        <pc:spChg chg="add del mod">
          <ac:chgData name="Yair Reichman" userId="f160197b-0576-47e4-b634-524742871686" providerId="ADAL" clId="{79FD08E6-D3A9-4A62-A832-DF68CBDE740B}" dt="2022-04-04T14:17:50.880" v="2167" actId="1076"/>
          <ac:spMkLst>
            <pc:docMk/>
            <pc:sldMk cId="624723820" sldId="295"/>
            <ac:spMk id="3" creationId="{EDCD24E8-2D85-44B2-8310-3581345DACE4}"/>
          </ac:spMkLst>
        </pc:spChg>
        <pc:spChg chg="add del mod">
          <ac:chgData name="Yair Reichman" userId="f160197b-0576-47e4-b634-524742871686" providerId="ADAL" clId="{79FD08E6-D3A9-4A62-A832-DF68CBDE740B}" dt="2022-04-04T14:16:05.213" v="2153"/>
          <ac:spMkLst>
            <pc:docMk/>
            <pc:sldMk cId="624723820" sldId="295"/>
            <ac:spMk id="4" creationId="{968AA254-B856-4C93-902A-5E648841727B}"/>
          </ac:spMkLst>
        </pc:spChg>
        <pc:spChg chg="add del">
          <ac:chgData name="Yair Reichman" userId="f160197b-0576-47e4-b634-524742871686" providerId="ADAL" clId="{79FD08E6-D3A9-4A62-A832-DF68CBDE740B}" dt="2022-04-04T14:17:34.293" v="2160"/>
          <ac:spMkLst>
            <pc:docMk/>
            <pc:sldMk cId="624723820" sldId="295"/>
            <ac:spMk id="6" creationId="{D9E221DF-5FAC-49EC-B3CC-4758C16CE05D}"/>
          </ac:spMkLst>
        </pc:spChg>
        <pc:picChg chg="del">
          <ac:chgData name="Yair Reichman" userId="f160197b-0576-47e4-b634-524742871686" providerId="ADAL" clId="{79FD08E6-D3A9-4A62-A832-DF68CBDE740B}" dt="2022-04-04T14:15:00.938" v="2148" actId="478"/>
          <ac:picMkLst>
            <pc:docMk/>
            <pc:sldMk cId="624723820" sldId="295"/>
            <ac:picMk id="5" creationId="{D0E28360-1770-4AB4-BF82-EC8ABDF62C94}"/>
          </ac:picMkLst>
        </pc:picChg>
        <pc:picChg chg="add mod">
          <ac:chgData name="Yair Reichman" userId="f160197b-0576-47e4-b634-524742871686" providerId="ADAL" clId="{79FD08E6-D3A9-4A62-A832-DF68CBDE740B}" dt="2022-04-04T14:17:54.716" v="2168" actId="1076"/>
          <ac:picMkLst>
            <pc:docMk/>
            <pc:sldMk cId="624723820" sldId="295"/>
            <ac:picMk id="6148" creationId="{C5BC52D5-C476-433A-A839-DF7D61228943}"/>
          </ac:picMkLst>
        </pc:picChg>
      </pc:sldChg>
      <pc:sldChg chg="add del">
        <pc:chgData name="Yair Reichman" userId="f160197b-0576-47e4-b634-524742871686" providerId="ADAL" clId="{79FD08E6-D3A9-4A62-A832-DF68CBDE740B}" dt="2022-04-04T14:05:57.356" v="1996"/>
        <pc:sldMkLst>
          <pc:docMk/>
          <pc:sldMk cId="1487800596" sldId="295"/>
        </pc:sldMkLst>
      </pc:sldChg>
      <pc:sldChg chg="addSp delSp modSp add mod">
        <pc:chgData name="Yair Reichman" userId="f160197b-0576-47e4-b634-524742871686" providerId="ADAL" clId="{79FD08E6-D3A9-4A62-A832-DF68CBDE740B}" dt="2022-04-04T14:45:04.191" v="2340" actId="404"/>
        <pc:sldMkLst>
          <pc:docMk/>
          <pc:sldMk cId="1954107904" sldId="296"/>
        </pc:sldMkLst>
        <pc:spChg chg="mod">
          <ac:chgData name="Yair Reichman" userId="f160197b-0576-47e4-b634-524742871686" providerId="ADAL" clId="{79FD08E6-D3A9-4A62-A832-DF68CBDE740B}" dt="2022-04-04T14:45:04.191" v="2340" actId="404"/>
          <ac:spMkLst>
            <pc:docMk/>
            <pc:sldMk cId="1954107904" sldId="296"/>
            <ac:spMk id="2" creationId="{DBDF3D63-6C0C-4F19-87BB-8C0B8D39E95B}"/>
          </ac:spMkLst>
        </pc:spChg>
        <pc:spChg chg="mod">
          <ac:chgData name="Yair Reichman" userId="f160197b-0576-47e4-b634-524742871686" providerId="ADAL" clId="{79FD08E6-D3A9-4A62-A832-DF68CBDE740B}" dt="2022-04-04T14:20:42.784" v="2203" actId="20577"/>
          <ac:spMkLst>
            <pc:docMk/>
            <pc:sldMk cId="1954107904" sldId="296"/>
            <ac:spMk id="3" creationId="{EDCD24E8-2D85-44B2-8310-3581345DACE4}"/>
          </ac:spMkLst>
        </pc:spChg>
        <pc:spChg chg="add del">
          <ac:chgData name="Yair Reichman" userId="f160197b-0576-47e4-b634-524742871686" providerId="ADAL" clId="{79FD08E6-D3A9-4A62-A832-DF68CBDE740B}" dt="2022-04-04T14:18:14.425" v="2174"/>
          <ac:spMkLst>
            <pc:docMk/>
            <pc:sldMk cId="1954107904" sldId="296"/>
            <ac:spMk id="4" creationId="{12EB4FE1-CB38-4460-A6F0-0C9A38901B3D}"/>
          </ac:spMkLst>
        </pc:spChg>
        <pc:spChg chg="add del">
          <ac:chgData name="Yair Reichman" userId="f160197b-0576-47e4-b634-524742871686" providerId="ADAL" clId="{79FD08E6-D3A9-4A62-A832-DF68CBDE740B}" dt="2022-04-04T14:20:21.004" v="2183" actId="22"/>
          <ac:spMkLst>
            <pc:docMk/>
            <pc:sldMk cId="1954107904" sldId="296"/>
            <ac:spMk id="8" creationId="{1D2325A0-FC9B-4297-85E8-04DD8BB17051}"/>
          </ac:spMkLst>
        </pc:spChg>
        <pc:picChg chg="del">
          <ac:chgData name="Yair Reichman" userId="f160197b-0576-47e4-b634-524742871686" providerId="ADAL" clId="{79FD08E6-D3A9-4A62-A832-DF68CBDE740B}" dt="2022-04-04T14:18:06.182" v="2171" actId="478"/>
          <ac:picMkLst>
            <pc:docMk/>
            <pc:sldMk cId="1954107904" sldId="296"/>
            <ac:picMk id="6148" creationId="{C5BC52D5-C476-433A-A839-DF7D61228943}"/>
          </ac:picMkLst>
        </pc:picChg>
        <pc:picChg chg="add mod">
          <ac:chgData name="Yair Reichman" userId="f160197b-0576-47e4-b634-524742871686" providerId="ADAL" clId="{79FD08E6-D3A9-4A62-A832-DF68CBDE740B}" dt="2022-04-04T14:18:28.559" v="2181" actId="1076"/>
          <ac:picMkLst>
            <pc:docMk/>
            <pc:sldMk cId="1954107904" sldId="296"/>
            <ac:picMk id="7171" creationId="{8FB355DB-8BBE-40FB-8084-8B01BC23E1D1}"/>
          </ac:picMkLst>
        </pc:picChg>
      </pc:sldChg>
      <pc:sldChg chg="addSp delSp modSp add mod">
        <pc:chgData name="Yair Reichman" userId="f160197b-0576-47e4-b634-524742871686" providerId="ADAL" clId="{79FD08E6-D3A9-4A62-A832-DF68CBDE740B}" dt="2022-04-04T14:45:10.413" v="2343" actId="404"/>
        <pc:sldMkLst>
          <pc:docMk/>
          <pc:sldMk cId="2474510990" sldId="297"/>
        </pc:sldMkLst>
        <pc:spChg chg="mod">
          <ac:chgData name="Yair Reichman" userId="f160197b-0576-47e4-b634-524742871686" providerId="ADAL" clId="{79FD08E6-D3A9-4A62-A832-DF68CBDE740B}" dt="2022-04-04T14:45:10.413" v="2343" actId="404"/>
          <ac:spMkLst>
            <pc:docMk/>
            <pc:sldMk cId="2474510990" sldId="297"/>
            <ac:spMk id="2" creationId="{DBDF3D63-6C0C-4F19-87BB-8C0B8D39E95B}"/>
          </ac:spMkLst>
        </pc:spChg>
        <pc:spChg chg="mod">
          <ac:chgData name="Yair Reichman" userId="f160197b-0576-47e4-b634-524742871686" providerId="ADAL" clId="{79FD08E6-D3A9-4A62-A832-DF68CBDE740B}" dt="2022-04-04T14:23:11.839" v="2322" actId="404"/>
          <ac:spMkLst>
            <pc:docMk/>
            <pc:sldMk cId="2474510990" sldId="297"/>
            <ac:spMk id="3" creationId="{EDCD24E8-2D85-44B2-8310-3581345DACE4}"/>
          </ac:spMkLst>
        </pc:spChg>
        <pc:graphicFrameChg chg="add del mod">
          <ac:chgData name="Yair Reichman" userId="f160197b-0576-47e4-b634-524742871686" providerId="ADAL" clId="{79FD08E6-D3A9-4A62-A832-DF68CBDE740B}" dt="2022-04-04T14:21:08.651" v="2211"/>
          <ac:graphicFrameMkLst>
            <pc:docMk/>
            <pc:sldMk cId="2474510990" sldId="297"/>
            <ac:graphicFrameMk id="4" creationId="{DC48B2FA-DF9A-46C4-A3D7-6EFF401A13AF}"/>
          </ac:graphicFrameMkLst>
        </pc:graphicFrameChg>
        <pc:picChg chg="add mod">
          <ac:chgData name="Yair Reichman" userId="f160197b-0576-47e4-b634-524742871686" providerId="ADAL" clId="{79FD08E6-D3A9-4A62-A832-DF68CBDE740B}" dt="2022-04-04T14:22:41.110" v="2303" actId="1076"/>
          <ac:picMkLst>
            <pc:docMk/>
            <pc:sldMk cId="2474510990" sldId="297"/>
            <ac:picMk id="6" creationId="{3D59514A-FB4B-499C-8705-6AB2C3B22005}"/>
          </ac:picMkLst>
        </pc:picChg>
        <pc:picChg chg="del">
          <ac:chgData name="Yair Reichman" userId="f160197b-0576-47e4-b634-524742871686" providerId="ADAL" clId="{79FD08E6-D3A9-4A62-A832-DF68CBDE740B}" dt="2022-04-04T14:21:01.772" v="2206" actId="478"/>
          <ac:picMkLst>
            <pc:docMk/>
            <pc:sldMk cId="2474510990" sldId="297"/>
            <ac:picMk id="7171" creationId="{8FB355DB-8BBE-40FB-8084-8B01BC23E1D1}"/>
          </ac:picMkLst>
        </pc:picChg>
      </pc:sldChg>
      <pc:sldChg chg="addSp delSp modSp add mod">
        <pc:chgData name="Yair Reichman" userId="f160197b-0576-47e4-b634-524742871686" providerId="ADAL" clId="{79FD08E6-D3A9-4A62-A832-DF68CBDE740B}" dt="2022-04-04T14:49:43.951" v="2669" actId="1076"/>
        <pc:sldMkLst>
          <pc:docMk/>
          <pc:sldMk cId="2681089038" sldId="298"/>
        </pc:sldMkLst>
        <pc:spChg chg="mod">
          <ac:chgData name="Yair Reichman" userId="f160197b-0576-47e4-b634-524742871686" providerId="ADAL" clId="{79FD08E6-D3A9-4A62-A832-DF68CBDE740B}" dt="2022-04-04T14:45:21.857" v="2353" actId="20577"/>
          <ac:spMkLst>
            <pc:docMk/>
            <pc:sldMk cId="2681089038" sldId="298"/>
            <ac:spMk id="2" creationId="{DBDF3D63-6C0C-4F19-87BB-8C0B8D39E95B}"/>
          </ac:spMkLst>
        </pc:spChg>
        <pc:spChg chg="add del mod">
          <ac:chgData name="Yair Reichman" userId="f160197b-0576-47e4-b634-524742871686" providerId="ADAL" clId="{79FD08E6-D3A9-4A62-A832-DF68CBDE740B}" dt="2022-04-04T14:48:47.590" v="2665" actId="20577"/>
          <ac:spMkLst>
            <pc:docMk/>
            <pc:sldMk cId="2681089038" sldId="298"/>
            <ac:spMk id="3" creationId="{EDCD24E8-2D85-44B2-8310-3581345DACE4}"/>
          </ac:spMkLst>
        </pc:spChg>
        <pc:picChg chg="add del mod ord">
          <ac:chgData name="Yair Reichman" userId="f160197b-0576-47e4-b634-524742871686" providerId="ADAL" clId="{79FD08E6-D3A9-4A62-A832-DF68CBDE740B}" dt="2022-04-04T14:45:37.472" v="2360" actId="22"/>
          <ac:picMkLst>
            <pc:docMk/>
            <pc:sldMk cId="2681089038" sldId="298"/>
            <ac:picMk id="5" creationId="{157F8F0E-064E-427B-B5BC-40680ED04720}"/>
          </ac:picMkLst>
        </pc:picChg>
        <pc:picChg chg="del">
          <ac:chgData name="Yair Reichman" userId="f160197b-0576-47e4-b634-524742871686" providerId="ADAL" clId="{79FD08E6-D3A9-4A62-A832-DF68CBDE740B}" dt="2022-04-04T14:45:26.322" v="2356" actId="478"/>
          <ac:picMkLst>
            <pc:docMk/>
            <pc:sldMk cId="2681089038" sldId="298"/>
            <ac:picMk id="6" creationId="{3D59514A-FB4B-499C-8705-6AB2C3B22005}"/>
          </ac:picMkLst>
        </pc:picChg>
        <pc:picChg chg="add mod">
          <ac:chgData name="Yair Reichman" userId="f160197b-0576-47e4-b634-524742871686" providerId="ADAL" clId="{79FD08E6-D3A9-4A62-A832-DF68CBDE740B}" dt="2022-04-04T14:46:32.890" v="2454" actId="1076"/>
          <ac:picMkLst>
            <pc:docMk/>
            <pc:sldMk cId="2681089038" sldId="298"/>
            <ac:picMk id="8" creationId="{4631EE96-D5C4-46D4-B879-7BF684399447}"/>
          </ac:picMkLst>
        </pc:picChg>
        <pc:picChg chg="add mod">
          <ac:chgData name="Yair Reichman" userId="f160197b-0576-47e4-b634-524742871686" providerId="ADAL" clId="{79FD08E6-D3A9-4A62-A832-DF68CBDE740B}" dt="2022-04-04T14:49:43.951" v="2669" actId="1076"/>
          <ac:picMkLst>
            <pc:docMk/>
            <pc:sldMk cId="2681089038" sldId="298"/>
            <ac:picMk id="10" creationId="{F4E51310-A9E0-454E-87E2-A5783CFFD963}"/>
          </ac:picMkLst>
        </pc:picChg>
      </pc:sldChg>
      <pc:sldChg chg="addSp delSp modSp add mod">
        <pc:chgData name="Yair Reichman" userId="f160197b-0576-47e4-b634-524742871686" providerId="ADAL" clId="{79FD08E6-D3A9-4A62-A832-DF68CBDE740B}" dt="2022-04-04T16:25:11.575" v="3266"/>
        <pc:sldMkLst>
          <pc:docMk/>
          <pc:sldMk cId="3175361594" sldId="299"/>
        </pc:sldMkLst>
        <pc:spChg chg="mod">
          <ac:chgData name="Yair Reichman" userId="f160197b-0576-47e4-b634-524742871686" providerId="ADAL" clId="{79FD08E6-D3A9-4A62-A832-DF68CBDE740B}" dt="2022-04-04T16:25:11.575" v="3266"/>
          <ac:spMkLst>
            <pc:docMk/>
            <pc:sldMk cId="3175361594" sldId="299"/>
            <ac:spMk id="3" creationId="{EDCD24E8-2D85-44B2-8310-3581345DACE4}"/>
          </ac:spMkLst>
        </pc:spChg>
        <pc:picChg chg="add del mod">
          <ac:chgData name="Yair Reichman" userId="f160197b-0576-47e4-b634-524742871686" providerId="ADAL" clId="{79FD08E6-D3A9-4A62-A832-DF68CBDE740B}" dt="2022-04-04T15:03:52.219" v="2875" actId="478"/>
          <ac:picMkLst>
            <pc:docMk/>
            <pc:sldMk cId="3175361594" sldId="299"/>
            <ac:picMk id="5" creationId="{2C704B1E-929F-4CAC-8DD9-9A909FBCF313}"/>
          </ac:picMkLst>
        </pc:picChg>
        <pc:picChg chg="add mod">
          <ac:chgData name="Yair Reichman" userId="f160197b-0576-47e4-b634-524742871686" providerId="ADAL" clId="{79FD08E6-D3A9-4A62-A832-DF68CBDE740B}" dt="2022-04-04T15:05:30.897" v="3092" actId="1076"/>
          <ac:picMkLst>
            <pc:docMk/>
            <pc:sldMk cId="3175361594" sldId="299"/>
            <ac:picMk id="7" creationId="{AAD694AB-A050-4C82-B94C-09FACFA44517}"/>
          </ac:picMkLst>
        </pc:picChg>
        <pc:picChg chg="del">
          <ac:chgData name="Yair Reichman" userId="f160197b-0576-47e4-b634-524742871686" providerId="ADAL" clId="{79FD08E6-D3A9-4A62-A832-DF68CBDE740B}" dt="2022-04-04T14:49:54.908" v="2673" actId="478"/>
          <ac:picMkLst>
            <pc:docMk/>
            <pc:sldMk cId="3175361594" sldId="299"/>
            <ac:picMk id="8" creationId="{4631EE96-D5C4-46D4-B879-7BF684399447}"/>
          </ac:picMkLst>
        </pc:picChg>
        <pc:picChg chg="del">
          <ac:chgData name="Yair Reichman" userId="f160197b-0576-47e4-b634-524742871686" providerId="ADAL" clId="{79FD08E6-D3A9-4A62-A832-DF68CBDE740B}" dt="2022-04-04T14:49:54.354" v="2672" actId="478"/>
          <ac:picMkLst>
            <pc:docMk/>
            <pc:sldMk cId="3175361594" sldId="299"/>
            <ac:picMk id="10" creationId="{F4E51310-A9E0-454E-87E2-A5783CFFD963}"/>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CBC45E2-B49F-4E5B-9CBB-91AA63C9B2D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L"/>
          </a:p>
        </p:txBody>
      </p:sp>
      <p:sp>
        <p:nvSpPr>
          <p:cNvPr id="3" name="Date Placeholder 2">
            <a:extLst>
              <a:ext uri="{FF2B5EF4-FFF2-40B4-BE49-F238E27FC236}">
                <a16:creationId xmlns:a16="http://schemas.microsoft.com/office/drawing/2014/main" id="{D7C9DF28-88BA-4519-B162-B5B11A8FDC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0013284-CFBB-4784-9A1A-810D9ED16551}" type="datetimeFigureOut">
              <a:rPr lang="en-IL" smtClean="0"/>
              <a:t>04/04/2022</a:t>
            </a:fld>
            <a:endParaRPr lang="en-IL"/>
          </a:p>
        </p:txBody>
      </p:sp>
      <p:sp>
        <p:nvSpPr>
          <p:cNvPr id="4" name="Footer Placeholder 3">
            <a:extLst>
              <a:ext uri="{FF2B5EF4-FFF2-40B4-BE49-F238E27FC236}">
                <a16:creationId xmlns:a16="http://schemas.microsoft.com/office/drawing/2014/main" id="{3E13F409-5A58-4FA3-883B-C2B6262D16A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L"/>
          </a:p>
        </p:txBody>
      </p:sp>
      <p:sp>
        <p:nvSpPr>
          <p:cNvPr id="5" name="Slide Number Placeholder 4">
            <a:extLst>
              <a:ext uri="{FF2B5EF4-FFF2-40B4-BE49-F238E27FC236}">
                <a16:creationId xmlns:a16="http://schemas.microsoft.com/office/drawing/2014/main" id="{BF9E5091-D16F-4EC6-AEED-F9150BCA80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50C57BC-DC5E-4F62-8E0E-671066A018FF}" type="slidenum">
              <a:rPr lang="en-IL" smtClean="0"/>
              <a:t>‹#›</a:t>
            </a:fld>
            <a:endParaRPr lang="en-IL"/>
          </a:p>
        </p:txBody>
      </p:sp>
    </p:spTree>
    <p:extLst>
      <p:ext uri="{BB962C8B-B14F-4D97-AF65-F5344CB8AC3E}">
        <p14:creationId xmlns:p14="http://schemas.microsoft.com/office/powerpoint/2010/main" val="1472063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7029BB-A0DF-4843-A8D1-54DFF722D855}" type="datetimeFigureOut">
              <a:rPr lang="en-IL" smtClean="0"/>
              <a:t>04/04/2022</a:t>
            </a:fld>
            <a:endParaRPr lang="en-I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9419D5-7D44-40F6-98F2-A965B0C95E61}" type="slidenum">
              <a:rPr lang="en-IL" smtClean="0"/>
              <a:t>‹#›</a:t>
            </a:fld>
            <a:endParaRPr lang="en-IL"/>
          </a:p>
        </p:txBody>
      </p:sp>
    </p:spTree>
    <p:extLst>
      <p:ext uri="{BB962C8B-B14F-4D97-AF65-F5344CB8AC3E}">
        <p14:creationId xmlns:p14="http://schemas.microsoft.com/office/powerpoint/2010/main" val="3240808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dirty="0"/>
              <a:t>Click to edit Master title style</a:t>
            </a:r>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01D7E1E-3F7A-4F61-9380-866C771F1D20}" type="datetime8">
              <a:rPr lang="en-IL" smtClean="0"/>
              <a:t>04/04/2022 15:11</a:t>
            </a:fld>
            <a:endParaRPr lang="en-IL"/>
          </a:p>
        </p:txBody>
      </p:sp>
      <p:sp>
        <p:nvSpPr>
          <p:cNvPr id="5" name="Footer Placeholder 4"/>
          <p:cNvSpPr>
            <a:spLocks noGrp="1"/>
          </p:cNvSpPr>
          <p:nvPr>
            <p:ph type="ftr" sz="quarter" idx="11"/>
          </p:nvPr>
        </p:nvSpPr>
        <p:spPr/>
        <p:txBody>
          <a:bodyPr/>
          <a:lstStyle/>
          <a:p>
            <a:r>
              <a:rPr lang="en-US"/>
              <a:t>Recomeneded links:</a:t>
            </a:r>
            <a:endParaRPr lang="en-IL"/>
          </a:p>
        </p:txBody>
      </p:sp>
      <p:sp>
        <p:nvSpPr>
          <p:cNvPr id="6" name="Slide Number Placeholder 5"/>
          <p:cNvSpPr>
            <a:spLocks noGrp="1"/>
          </p:cNvSpPr>
          <p:nvPr>
            <p:ph type="sldNum" sz="quarter" idx="12"/>
          </p:nvPr>
        </p:nvSpPr>
        <p:spPr/>
        <p:txBody>
          <a:bodyPr/>
          <a:lstStyle/>
          <a:p>
            <a:fld id="{D87D4947-E865-4776-A9B1-01C3C846B963}" type="slidenum">
              <a:rPr lang="en-IL" smtClean="0"/>
              <a:t>‹#›</a:t>
            </a:fld>
            <a:endParaRPr lang="en-I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1873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60A5D6-B708-43AE-BFBA-3163275E7AC1}" type="datetime8">
              <a:rPr lang="en-IL" smtClean="0"/>
              <a:t>04/04/2022 15:11</a:t>
            </a:fld>
            <a:endParaRPr lang="en-IL"/>
          </a:p>
        </p:txBody>
      </p:sp>
      <p:sp>
        <p:nvSpPr>
          <p:cNvPr id="5" name="Footer Placeholder 4"/>
          <p:cNvSpPr>
            <a:spLocks noGrp="1"/>
          </p:cNvSpPr>
          <p:nvPr>
            <p:ph type="ftr" sz="quarter" idx="11"/>
          </p:nvPr>
        </p:nvSpPr>
        <p:spPr/>
        <p:txBody>
          <a:bodyPr/>
          <a:lstStyle/>
          <a:p>
            <a:r>
              <a:rPr lang="en-US"/>
              <a:t>Recomeneded links:</a:t>
            </a:r>
            <a:endParaRPr lang="en-IL"/>
          </a:p>
        </p:txBody>
      </p:sp>
      <p:sp>
        <p:nvSpPr>
          <p:cNvPr id="6" name="Slide Number Placeholder 5"/>
          <p:cNvSpPr>
            <a:spLocks noGrp="1"/>
          </p:cNvSpPr>
          <p:nvPr>
            <p:ph type="sldNum" sz="quarter" idx="12"/>
          </p:nvPr>
        </p:nvSpPr>
        <p:spPr/>
        <p:txBody>
          <a:bodyPr/>
          <a:lstStyle/>
          <a:p>
            <a:fld id="{D87D4947-E865-4776-A9B1-01C3C846B963}" type="slidenum">
              <a:rPr lang="en-IL" smtClean="0"/>
              <a:t>‹#›</a:t>
            </a:fld>
            <a:endParaRPr lang="en-IL"/>
          </a:p>
        </p:txBody>
      </p:sp>
    </p:spTree>
    <p:extLst>
      <p:ext uri="{BB962C8B-B14F-4D97-AF65-F5344CB8AC3E}">
        <p14:creationId xmlns:p14="http://schemas.microsoft.com/office/powerpoint/2010/main" val="4230712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0ADF65-98D2-401F-8A2B-2EA9CD46E3E8}" type="datetime8">
              <a:rPr lang="en-IL" smtClean="0"/>
              <a:t>04/04/2022 15:11</a:t>
            </a:fld>
            <a:endParaRPr lang="en-IL"/>
          </a:p>
        </p:txBody>
      </p:sp>
      <p:sp>
        <p:nvSpPr>
          <p:cNvPr id="5" name="Footer Placeholder 4"/>
          <p:cNvSpPr>
            <a:spLocks noGrp="1"/>
          </p:cNvSpPr>
          <p:nvPr>
            <p:ph type="ftr" sz="quarter" idx="11"/>
          </p:nvPr>
        </p:nvSpPr>
        <p:spPr/>
        <p:txBody>
          <a:bodyPr/>
          <a:lstStyle/>
          <a:p>
            <a:r>
              <a:rPr lang="en-US"/>
              <a:t>Recomeneded links:</a:t>
            </a:r>
            <a:endParaRPr lang="en-IL"/>
          </a:p>
        </p:txBody>
      </p:sp>
      <p:sp>
        <p:nvSpPr>
          <p:cNvPr id="6" name="Slide Number Placeholder 5"/>
          <p:cNvSpPr>
            <a:spLocks noGrp="1"/>
          </p:cNvSpPr>
          <p:nvPr>
            <p:ph type="sldNum" sz="quarter" idx="12"/>
          </p:nvPr>
        </p:nvSpPr>
        <p:spPr/>
        <p:txBody>
          <a:bodyPr/>
          <a:lstStyle/>
          <a:p>
            <a:fld id="{D87D4947-E865-4776-A9B1-01C3C846B963}" type="slidenum">
              <a:rPr lang="en-IL" smtClean="0"/>
              <a:t>‹#›</a:t>
            </a:fld>
            <a:endParaRPr lang="en-IL"/>
          </a:p>
        </p:txBody>
      </p:sp>
    </p:spTree>
    <p:extLst>
      <p:ext uri="{BB962C8B-B14F-4D97-AF65-F5344CB8AC3E}">
        <p14:creationId xmlns:p14="http://schemas.microsoft.com/office/powerpoint/2010/main" val="2760180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D3D2D-9B6C-4A00-BCD2-D9305ECFF9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L"/>
          </a:p>
        </p:txBody>
      </p:sp>
      <p:sp>
        <p:nvSpPr>
          <p:cNvPr id="3" name="Subtitle 2">
            <a:extLst>
              <a:ext uri="{FF2B5EF4-FFF2-40B4-BE49-F238E27FC236}">
                <a16:creationId xmlns:a16="http://schemas.microsoft.com/office/drawing/2014/main" id="{E2D50BED-A5D1-4DC1-9FA1-086FAC15D0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L"/>
          </a:p>
        </p:txBody>
      </p:sp>
      <p:sp>
        <p:nvSpPr>
          <p:cNvPr id="4" name="Date Placeholder 3">
            <a:extLst>
              <a:ext uri="{FF2B5EF4-FFF2-40B4-BE49-F238E27FC236}">
                <a16:creationId xmlns:a16="http://schemas.microsoft.com/office/drawing/2014/main" id="{4DAF36ED-56FE-4431-82E3-D6BE09CFAC7E}"/>
              </a:ext>
            </a:extLst>
          </p:cNvPr>
          <p:cNvSpPr>
            <a:spLocks noGrp="1"/>
          </p:cNvSpPr>
          <p:nvPr>
            <p:ph type="dt" sz="half" idx="10"/>
          </p:nvPr>
        </p:nvSpPr>
        <p:spPr/>
        <p:txBody>
          <a:bodyPr/>
          <a:lstStyle/>
          <a:p>
            <a:fld id="{12F498CA-5C04-4DC6-88CD-F6834E3AD4C8}" type="datetime8">
              <a:rPr lang="en-IL" smtClean="0"/>
              <a:t>04/04/2022 15:11</a:t>
            </a:fld>
            <a:endParaRPr lang="en-IL"/>
          </a:p>
        </p:txBody>
      </p:sp>
      <p:sp>
        <p:nvSpPr>
          <p:cNvPr id="5" name="Footer Placeholder 4">
            <a:extLst>
              <a:ext uri="{FF2B5EF4-FFF2-40B4-BE49-F238E27FC236}">
                <a16:creationId xmlns:a16="http://schemas.microsoft.com/office/drawing/2014/main" id="{1446A3CC-4989-4414-BD7B-08854D4F8DAC}"/>
              </a:ext>
            </a:extLst>
          </p:cNvPr>
          <p:cNvSpPr>
            <a:spLocks noGrp="1"/>
          </p:cNvSpPr>
          <p:nvPr>
            <p:ph type="ftr" sz="quarter" idx="11"/>
          </p:nvPr>
        </p:nvSpPr>
        <p:spPr/>
        <p:txBody>
          <a:bodyPr/>
          <a:lstStyle/>
          <a:p>
            <a:r>
              <a:rPr lang="en-US"/>
              <a:t>Recomeneded links:</a:t>
            </a:r>
            <a:endParaRPr lang="en-IL"/>
          </a:p>
        </p:txBody>
      </p:sp>
      <p:sp>
        <p:nvSpPr>
          <p:cNvPr id="6" name="Slide Number Placeholder 5">
            <a:extLst>
              <a:ext uri="{FF2B5EF4-FFF2-40B4-BE49-F238E27FC236}">
                <a16:creationId xmlns:a16="http://schemas.microsoft.com/office/drawing/2014/main" id="{D157CECD-402E-4D79-9E24-999E738D3E02}"/>
              </a:ext>
            </a:extLst>
          </p:cNvPr>
          <p:cNvSpPr>
            <a:spLocks noGrp="1"/>
          </p:cNvSpPr>
          <p:nvPr>
            <p:ph type="sldNum" sz="quarter" idx="12"/>
          </p:nvPr>
        </p:nvSpPr>
        <p:spPr/>
        <p:txBody>
          <a:bodyPr/>
          <a:lstStyle/>
          <a:p>
            <a:fld id="{06F74FA6-133A-411F-8AB6-BDF06DDE195D}" type="slidenum">
              <a:rPr lang="en-IL" smtClean="0"/>
              <a:t>‹#›</a:t>
            </a:fld>
            <a:endParaRPr lang="en-IL"/>
          </a:p>
        </p:txBody>
      </p:sp>
    </p:spTree>
    <p:extLst>
      <p:ext uri="{BB962C8B-B14F-4D97-AF65-F5344CB8AC3E}">
        <p14:creationId xmlns:p14="http://schemas.microsoft.com/office/powerpoint/2010/main" val="1999177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494EC-CC65-4F59-BF01-DA5507DE407B}"/>
              </a:ext>
            </a:extLst>
          </p:cNvPr>
          <p:cNvSpPr>
            <a:spLocks noGrp="1"/>
          </p:cNvSpPr>
          <p:nvPr>
            <p:ph type="title"/>
          </p:nvPr>
        </p:nvSpPr>
        <p:spPr/>
        <p:txBody>
          <a:bodyPr/>
          <a:lstStyle/>
          <a:p>
            <a:r>
              <a:rPr lang="en-US"/>
              <a:t>Click to edit Master title style</a:t>
            </a:r>
            <a:endParaRPr lang="en-IL"/>
          </a:p>
        </p:txBody>
      </p:sp>
      <p:sp>
        <p:nvSpPr>
          <p:cNvPr id="3" name="Content Placeholder 2">
            <a:extLst>
              <a:ext uri="{FF2B5EF4-FFF2-40B4-BE49-F238E27FC236}">
                <a16:creationId xmlns:a16="http://schemas.microsoft.com/office/drawing/2014/main" id="{1C27EDE1-FA58-4EA5-A4B1-53F31CD524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Date Placeholder 3">
            <a:extLst>
              <a:ext uri="{FF2B5EF4-FFF2-40B4-BE49-F238E27FC236}">
                <a16:creationId xmlns:a16="http://schemas.microsoft.com/office/drawing/2014/main" id="{FFDBFE8E-EDEC-4AE4-A2E5-B3DF17E55395}"/>
              </a:ext>
            </a:extLst>
          </p:cNvPr>
          <p:cNvSpPr>
            <a:spLocks noGrp="1"/>
          </p:cNvSpPr>
          <p:nvPr>
            <p:ph type="dt" sz="half" idx="10"/>
          </p:nvPr>
        </p:nvSpPr>
        <p:spPr/>
        <p:txBody>
          <a:bodyPr/>
          <a:lstStyle/>
          <a:p>
            <a:fld id="{EA684F11-E34A-41B5-8E7E-59783DEEFCCA}" type="datetime8">
              <a:rPr lang="en-IL" smtClean="0"/>
              <a:t>04/04/2022 15:11</a:t>
            </a:fld>
            <a:endParaRPr lang="en-IL"/>
          </a:p>
        </p:txBody>
      </p:sp>
      <p:sp>
        <p:nvSpPr>
          <p:cNvPr id="5" name="Footer Placeholder 4">
            <a:extLst>
              <a:ext uri="{FF2B5EF4-FFF2-40B4-BE49-F238E27FC236}">
                <a16:creationId xmlns:a16="http://schemas.microsoft.com/office/drawing/2014/main" id="{D5C9B33E-A40C-458B-A3D2-6AEBD25EA9FA}"/>
              </a:ext>
            </a:extLst>
          </p:cNvPr>
          <p:cNvSpPr>
            <a:spLocks noGrp="1"/>
          </p:cNvSpPr>
          <p:nvPr>
            <p:ph type="ftr" sz="quarter" idx="11"/>
          </p:nvPr>
        </p:nvSpPr>
        <p:spPr/>
        <p:txBody>
          <a:bodyPr/>
          <a:lstStyle/>
          <a:p>
            <a:r>
              <a:rPr lang="en-US"/>
              <a:t>Recomeneded links:</a:t>
            </a:r>
            <a:endParaRPr lang="en-IL"/>
          </a:p>
        </p:txBody>
      </p:sp>
      <p:sp>
        <p:nvSpPr>
          <p:cNvPr id="6" name="Slide Number Placeholder 5">
            <a:extLst>
              <a:ext uri="{FF2B5EF4-FFF2-40B4-BE49-F238E27FC236}">
                <a16:creationId xmlns:a16="http://schemas.microsoft.com/office/drawing/2014/main" id="{7449CDB1-7F4F-4254-B428-6AB6508123FB}"/>
              </a:ext>
            </a:extLst>
          </p:cNvPr>
          <p:cNvSpPr>
            <a:spLocks noGrp="1"/>
          </p:cNvSpPr>
          <p:nvPr>
            <p:ph type="sldNum" sz="quarter" idx="12"/>
          </p:nvPr>
        </p:nvSpPr>
        <p:spPr/>
        <p:txBody>
          <a:bodyPr/>
          <a:lstStyle/>
          <a:p>
            <a:fld id="{06F74FA6-133A-411F-8AB6-BDF06DDE195D}" type="slidenum">
              <a:rPr lang="en-IL" smtClean="0"/>
              <a:t>‹#›</a:t>
            </a:fld>
            <a:endParaRPr lang="en-IL"/>
          </a:p>
        </p:txBody>
      </p:sp>
    </p:spTree>
    <p:extLst>
      <p:ext uri="{BB962C8B-B14F-4D97-AF65-F5344CB8AC3E}">
        <p14:creationId xmlns:p14="http://schemas.microsoft.com/office/powerpoint/2010/main" val="1078179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26EEC-18A9-4013-A026-FEAE4DA0426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L"/>
          </a:p>
        </p:txBody>
      </p:sp>
      <p:sp>
        <p:nvSpPr>
          <p:cNvPr id="3" name="Text Placeholder 2">
            <a:extLst>
              <a:ext uri="{FF2B5EF4-FFF2-40B4-BE49-F238E27FC236}">
                <a16:creationId xmlns:a16="http://schemas.microsoft.com/office/drawing/2014/main" id="{410671F3-B0BC-41FC-A1D3-2E1A3638C2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7F05C46-B3A2-4A30-AA2A-23A00965A909}"/>
              </a:ext>
            </a:extLst>
          </p:cNvPr>
          <p:cNvSpPr>
            <a:spLocks noGrp="1"/>
          </p:cNvSpPr>
          <p:nvPr>
            <p:ph type="dt" sz="half" idx="10"/>
          </p:nvPr>
        </p:nvSpPr>
        <p:spPr/>
        <p:txBody>
          <a:bodyPr/>
          <a:lstStyle/>
          <a:p>
            <a:fld id="{2484A2CC-8AB1-4B2B-894B-1733627B02A8}" type="datetime8">
              <a:rPr lang="en-IL" smtClean="0"/>
              <a:t>04/04/2022 15:11</a:t>
            </a:fld>
            <a:endParaRPr lang="en-IL"/>
          </a:p>
        </p:txBody>
      </p:sp>
      <p:sp>
        <p:nvSpPr>
          <p:cNvPr id="5" name="Footer Placeholder 4">
            <a:extLst>
              <a:ext uri="{FF2B5EF4-FFF2-40B4-BE49-F238E27FC236}">
                <a16:creationId xmlns:a16="http://schemas.microsoft.com/office/drawing/2014/main" id="{18C44163-C9DE-410A-8874-D36D4461AB1C}"/>
              </a:ext>
            </a:extLst>
          </p:cNvPr>
          <p:cNvSpPr>
            <a:spLocks noGrp="1"/>
          </p:cNvSpPr>
          <p:nvPr>
            <p:ph type="ftr" sz="quarter" idx="11"/>
          </p:nvPr>
        </p:nvSpPr>
        <p:spPr/>
        <p:txBody>
          <a:bodyPr/>
          <a:lstStyle/>
          <a:p>
            <a:r>
              <a:rPr lang="en-US"/>
              <a:t>Recomeneded links:</a:t>
            </a:r>
            <a:endParaRPr lang="en-IL"/>
          </a:p>
        </p:txBody>
      </p:sp>
      <p:sp>
        <p:nvSpPr>
          <p:cNvPr id="6" name="Slide Number Placeholder 5">
            <a:extLst>
              <a:ext uri="{FF2B5EF4-FFF2-40B4-BE49-F238E27FC236}">
                <a16:creationId xmlns:a16="http://schemas.microsoft.com/office/drawing/2014/main" id="{E9278BCB-E9E3-4659-B8FB-9DE467359219}"/>
              </a:ext>
            </a:extLst>
          </p:cNvPr>
          <p:cNvSpPr>
            <a:spLocks noGrp="1"/>
          </p:cNvSpPr>
          <p:nvPr>
            <p:ph type="sldNum" sz="quarter" idx="12"/>
          </p:nvPr>
        </p:nvSpPr>
        <p:spPr/>
        <p:txBody>
          <a:bodyPr/>
          <a:lstStyle/>
          <a:p>
            <a:fld id="{06F74FA6-133A-411F-8AB6-BDF06DDE195D}" type="slidenum">
              <a:rPr lang="en-IL" smtClean="0"/>
              <a:t>‹#›</a:t>
            </a:fld>
            <a:endParaRPr lang="en-IL"/>
          </a:p>
        </p:txBody>
      </p:sp>
    </p:spTree>
    <p:extLst>
      <p:ext uri="{BB962C8B-B14F-4D97-AF65-F5344CB8AC3E}">
        <p14:creationId xmlns:p14="http://schemas.microsoft.com/office/powerpoint/2010/main" val="34706788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D1A1F-6709-4DF6-A9D8-5E83424D5195}"/>
              </a:ext>
            </a:extLst>
          </p:cNvPr>
          <p:cNvSpPr>
            <a:spLocks noGrp="1"/>
          </p:cNvSpPr>
          <p:nvPr>
            <p:ph type="title"/>
          </p:nvPr>
        </p:nvSpPr>
        <p:spPr/>
        <p:txBody>
          <a:bodyPr/>
          <a:lstStyle/>
          <a:p>
            <a:r>
              <a:rPr lang="en-US"/>
              <a:t>Click to edit Master title style</a:t>
            </a:r>
            <a:endParaRPr lang="en-IL"/>
          </a:p>
        </p:txBody>
      </p:sp>
      <p:sp>
        <p:nvSpPr>
          <p:cNvPr id="3" name="Content Placeholder 2">
            <a:extLst>
              <a:ext uri="{FF2B5EF4-FFF2-40B4-BE49-F238E27FC236}">
                <a16:creationId xmlns:a16="http://schemas.microsoft.com/office/drawing/2014/main" id="{B18E9EF6-B4B7-47E4-BD85-1C685EA815E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Content Placeholder 3">
            <a:extLst>
              <a:ext uri="{FF2B5EF4-FFF2-40B4-BE49-F238E27FC236}">
                <a16:creationId xmlns:a16="http://schemas.microsoft.com/office/drawing/2014/main" id="{E6794F95-106D-43A8-A040-38BD9F26A69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5" name="Date Placeholder 4">
            <a:extLst>
              <a:ext uri="{FF2B5EF4-FFF2-40B4-BE49-F238E27FC236}">
                <a16:creationId xmlns:a16="http://schemas.microsoft.com/office/drawing/2014/main" id="{1EC33B41-1282-48FA-A8B9-048B004B59ED}"/>
              </a:ext>
            </a:extLst>
          </p:cNvPr>
          <p:cNvSpPr>
            <a:spLocks noGrp="1"/>
          </p:cNvSpPr>
          <p:nvPr>
            <p:ph type="dt" sz="half" idx="10"/>
          </p:nvPr>
        </p:nvSpPr>
        <p:spPr/>
        <p:txBody>
          <a:bodyPr/>
          <a:lstStyle/>
          <a:p>
            <a:fld id="{3273C588-1B45-4431-9742-8F308DF22AE3}" type="datetime8">
              <a:rPr lang="en-IL" smtClean="0"/>
              <a:t>04/04/2022 15:11</a:t>
            </a:fld>
            <a:endParaRPr lang="en-IL"/>
          </a:p>
        </p:txBody>
      </p:sp>
      <p:sp>
        <p:nvSpPr>
          <p:cNvPr id="6" name="Footer Placeholder 5">
            <a:extLst>
              <a:ext uri="{FF2B5EF4-FFF2-40B4-BE49-F238E27FC236}">
                <a16:creationId xmlns:a16="http://schemas.microsoft.com/office/drawing/2014/main" id="{D1D1C566-6F76-4C94-AB23-C54E9A1169C4}"/>
              </a:ext>
            </a:extLst>
          </p:cNvPr>
          <p:cNvSpPr>
            <a:spLocks noGrp="1"/>
          </p:cNvSpPr>
          <p:nvPr>
            <p:ph type="ftr" sz="quarter" idx="11"/>
          </p:nvPr>
        </p:nvSpPr>
        <p:spPr/>
        <p:txBody>
          <a:bodyPr/>
          <a:lstStyle/>
          <a:p>
            <a:r>
              <a:rPr lang="en-US"/>
              <a:t>Recomeneded links:</a:t>
            </a:r>
            <a:endParaRPr lang="en-IL"/>
          </a:p>
        </p:txBody>
      </p:sp>
      <p:sp>
        <p:nvSpPr>
          <p:cNvPr id="7" name="Slide Number Placeholder 6">
            <a:extLst>
              <a:ext uri="{FF2B5EF4-FFF2-40B4-BE49-F238E27FC236}">
                <a16:creationId xmlns:a16="http://schemas.microsoft.com/office/drawing/2014/main" id="{0DD529E5-CD88-4523-81C5-541CF62A3BB7}"/>
              </a:ext>
            </a:extLst>
          </p:cNvPr>
          <p:cNvSpPr>
            <a:spLocks noGrp="1"/>
          </p:cNvSpPr>
          <p:nvPr>
            <p:ph type="sldNum" sz="quarter" idx="12"/>
          </p:nvPr>
        </p:nvSpPr>
        <p:spPr/>
        <p:txBody>
          <a:bodyPr/>
          <a:lstStyle/>
          <a:p>
            <a:fld id="{06F74FA6-133A-411F-8AB6-BDF06DDE195D}" type="slidenum">
              <a:rPr lang="en-IL" smtClean="0"/>
              <a:t>‹#›</a:t>
            </a:fld>
            <a:endParaRPr lang="en-IL"/>
          </a:p>
        </p:txBody>
      </p:sp>
    </p:spTree>
    <p:extLst>
      <p:ext uri="{BB962C8B-B14F-4D97-AF65-F5344CB8AC3E}">
        <p14:creationId xmlns:p14="http://schemas.microsoft.com/office/powerpoint/2010/main" val="247648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498F9-B040-41D0-B23B-6E92CBADACBF}"/>
              </a:ext>
            </a:extLst>
          </p:cNvPr>
          <p:cNvSpPr>
            <a:spLocks noGrp="1"/>
          </p:cNvSpPr>
          <p:nvPr>
            <p:ph type="title"/>
          </p:nvPr>
        </p:nvSpPr>
        <p:spPr>
          <a:xfrm>
            <a:off x="839788" y="365125"/>
            <a:ext cx="10515600" cy="1325563"/>
          </a:xfrm>
        </p:spPr>
        <p:txBody>
          <a:bodyPr/>
          <a:lstStyle/>
          <a:p>
            <a:r>
              <a:rPr lang="en-US"/>
              <a:t>Click to edit Master title style</a:t>
            </a:r>
            <a:endParaRPr lang="en-IL"/>
          </a:p>
        </p:txBody>
      </p:sp>
      <p:sp>
        <p:nvSpPr>
          <p:cNvPr id="3" name="Text Placeholder 2">
            <a:extLst>
              <a:ext uri="{FF2B5EF4-FFF2-40B4-BE49-F238E27FC236}">
                <a16:creationId xmlns:a16="http://schemas.microsoft.com/office/drawing/2014/main" id="{8D37F9B4-5630-4B3C-B279-894353CC91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B5540A-0E9B-4140-9205-2DC7547005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5" name="Text Placeholder 4">
            <a:extLst>
              <a:ext uri="{FF2B5EF4-FFF2-40B4-BE49-F238E27FC236}">
                <a16:creationId xmlns:a16="http://schemas.microsoft.com/office/drawing/2014/main" id="{BF3D1B8A-85E1-41C9-8888-5A92E7D175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7B7A147-0DDD-42FF-8FD1-6975DB6475F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7" name="Date Placeholder 6">
            <a:extLst>
              <a:ext uri="{FF2B5EF4-FFF2-40B4-BE49-F238E27FC236}">
                <a16:creationId xmlns:a16="http://schemas.microsoft.com/office/drawing/2014/main" id="{C24E770D-6E1C-4085-BFDA-8160B5B09ACC}"/>
              </a:ext>
            </a:extLst>
          </p:cNvPr>
          <p:cNvSpPr>
            <a:spLocks noGrp="1"/>
          </p:cNvSpPr>
          <p:nvPr>
            <p:ph type="dt" sz="half" idx="10"/>
          </p:nvPr>
        </p:nvSpPr>
        <p:spPr/>
        <p:txBody>
          <a:bodyPr/>
          <a:lstStyle/>
          <a:p>
            <a:fld id="{FF418C56-A1E9-4755-B9EC-EA137119B322}" type="datetime8">
              <a:rPr lang="en-IL" smtClean="0"/>
              <a:t>04/04/2022 15:11</a:t>
            </a:fld>
            <a:endParaRPr lang="en-IL"/>
          </a:p>
        </p:txBody>
      </p:sp>
      <p:sp>
        <p:nvSpPr>
          <p:cNvPr id="8" name="Footer Placeholder 7">
            <a:extLst>
              <a:ext uri="{FF2B5EF4-FFF2-40B4-BE49-F238E27FC236}">
                <a16:creationId xmlns:a16="http://schemas.microsoft.com/office/drawing/2014/main" id="{471D5BB6-A263-4543-B997-6D5759F39B51}"/>
              </a:ext>
            </a:extLst>
          </p:cNvPr>
          <p:cNvSpPr>
            <a:spLocks noGrp="1"/>
          </p:cNvSpPr>
          <p:nvPr>
            <p:ph type="ftr" sz="quarter" idx="11"/>
          </p:nvPr>
        </p:nvSpPr>
        <p:spPr/>
        <p:txBody>
          <a:bodyPr/>
          <a:lstStyle/>
          <a:p>
            <a:r>
              <a:rPr lang="en-US"/>
              <a:t>Recomeneded links:</a:t>
            </a:r>
            <a:endParaRPr lang="en-IL"/>
          </a:p>
        </p:txBody>
      </p:sp>
      <p:sp>
        <p:nvSpPr>
          <p:cNvPr id="9" name="Slide Number Placeholder 8">
            <a:extLst>
              <a:ext uri="{FF2B5EF4-FFF2-40B4-BE49-F238E27FC236}">
                <a16:creationId xmlns:a16="http://schemas.microsoft.com/office/drawing/2014/main" id="{3A2E3725-C18E-44F5-8017-B67DADD86C41}"/>
              </a:ext>
            </a:extLst>
          </p:cNvPr>
          <p:cNvSpPr>
            <a:spLocks noGrp="1"/>
          </p:cNvSpPr>
          <p:nvPr>
            <p:ph type="sldNum" sz="quarter" idx="12"/>
          </p:nvPr>
        </p:nvSpPr>
        <p:spPr/>
        <p:txBody>
          <a:bodyPr/>
          <a:lstStyle/>
          <a:p>
            <a:fld id="{06F74FA6-133A-411F-8AB6-BDF06DDE195D}" type="slidenum">
              <a:rPr lang="en-IL" smtClean="0"/>
              <a:t>‹#›</a:t>
            </a:fld>
            <a:endParaRPr lang="en-IL"/>
          </a:p>
        </p:txBody>
      </p:sp>
    </p:spTree>
    <p:extLst>
      <p:ext uri="{BB962C8B-B14F-4D97-AF65-F5344CB8AC3E}">
        <p14:creationId xmlns:p14="http://schemas.microsoft.com/office/powerpoint/2010/main" val="7252328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9E7BD-B12A-4C8A-82AE-98D9FE8B353C}"/>
              </a:ext>
            </a:extLst>
          </p:cNvPr>
          <p:cNvSpPr>
            <a:spLocks noGrp="1"/>
          </p:cNvSpPr>
          <p:nvPr>
            <p:ph type="title"/>
          </p:nvPr>
        </p:nvSpPr>
        <p:spPr/>
        <p:txBody>
          <a:bodyPr/>
          <a:lstStyle/>
          <a:p>
            <a:r>
              <a:rPr lang="en-US"/>
              <a:t>Click to edit Master title style</a:t>
            </a:r>
            <a:endParaRPr lang="en-IL"/>
          </a:p>
        </p:txBody>
      </p:sp>
      <p:sp>
        <p:nvSpPr>
          <p:cNvPr id="3" name="Date Placeholder 2">
            <a:extLst>
              <a:ext uri="{FF2B5EF4-FFF2-40B4-BE49-F238E27FC236}">
                <a16:creationId xmlns:a16="http://schemas.microsoft.com/office/drawing/2014/main" id="{0B75441B-092B-4525-86F8-93740F626802}"/>
              </a:ext>
            </a:extLst>
          </p:cNvPr>
          <p:cNvSpPr>
            <a:spLocks noGrp="1"/>
          </p:cNvSpPr>
          <p:nvPr>
            <p:ph type="dt" sz="half" idx="10"/>
          </p:nvPr>
        </p:nvSpPr>
        <p:spPr/>
        <p:txBody>
          <a:bodyPr/>
          <a:lstStyle/>
          <a:p>
            <a:fld id="{F8B78448-7A12-4B87-9F7C-6CF39A806645}" type="datetime8">
              <a:rPr lang="en-IL" smtClean="0"/>
              <a:t>04/04/2022 15:11</a:t>
            </a:fld>
            <a:endParaRPr lang="en-IL"/>
          </a:p>
        </p:txBody>
      </p:sp>
      <p:sp>
        <p:nvSpPr>
          <p:cNvPr id="4" name="Footer Placeholder 3">
            <a:extLst>
              <a:ext uri="{FF2B5EF4-FFF2-40B4-BE49-F238E27FC236}">
                <a16:creationId xmlns:a16="http://schemas.microsoft.com/office/drawing/2014/main" id="{B8D5713E-2C60-4973-987C-3A4DD453FAF7}"/>
              </a:ext>
            </a:extLst>
          </p:cNvPr>
          <p:cNvSpPr>
            <a:spLocks noGrp="1"/>
          </p:cNvSpPr>
          <p:nvPr>
            <p:ph type="ftr" sz="quarter" idx="11"/>
          </p:nvPr>
        </p:nvSpPr>
        <p:spPr/>
        <p:txBody>
          <a:bodyPr/>
          <a:lstStyle/>
          <a:p>
            <a:r>
              <a:rPr lang="en-US"/>
              <a:t>Recomeneded links:</a:t>
            </a:r>
            <a:endParaRPr lang="en-IL"/>
          </a:p>
        </p:txBody>
      </p:sp>
      <p:sp>
        <p:nvSpPr>
          <p:cNvPr id="5" name="Slide Number Placeholder 4">
            <a:extLst>
              <a:ext uri="{FF2B5EF4-FFF2-40B4-BE49-F238E27FC236}">
                <a16:creationId xmlns:a16="http://schemas.microsoft.com/office/drawing/2014/main" id="{2778C883-F9CF-49BC-88B1-7F89C4E73000}"/>
              </a:ext>
            </a:extLst>
          </p:cNvPr>
          <p:cNvSpPr>
            <a:spLocks noGrp="1"/>
          </p:cNvSpPr>
          <p:nvPr>
            <p:ph type="sldNum" sz="quarter" idx="12"/>
          </p:nvPr>
        </p:nvSpPr>
        <p:spPr/>
        <p:txBody>
          <a:bodyPr/>
          <a:lstStyle/>
          <a:p>
            <a:fld id="{06F74FA6-133A-411F-8AB6-BDF06DDE195D}" type="slidenum">
              <a:rPr lang="en-IL" smtClean="0"/>
              <a:t>‹#›</a:t>
            </a:fld>
            <a:endParaRPr lang="en-IL"/>
          </a:p>
        </p:txBody>
      </p:sp>
    </p:spTree>
    <p:extLst>
      <p:ext uri="{BB962C8B-B14F-4D97-AF65-F5344CB8AC3E}">
        <p14:creationId xmlns:p14="http://schemas.microsoft.com/office/powerpoint/2010/main" val="40416127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5AF9D4-7BE9-4350-BB4E-5FF632FCBC5D}"/>
              </a:ext>
            </a:extLst>
          </p:cNvPr>
          <p:cNvSpPr>
            <a:spLocks noGrp="1"/>
          </p:cNvSpPr>
          <p:nvPr>
            <p:ph type="dt" sz="half" idx="10"/>
          </p:nvPr>
        </p:nvSpPr>
        <p:spPr/>
        <p:txBody>
          <a:bodyPr/>
          <a:lstStyle/>
          <a:p>
            <a:fld id="{4C6D38D2-B583-480D-960C-11AEC445BD58}" type="datetime8">
              <a:rPr lang="en-IL" smtClean="0"/>
              <a:t>04/04/2022 15:11</a:t>
            </a:fld>
            <a:endParaRPr lang="en-IL"/>
          </a:p>
        </p:txBody>
      </p:sp>
      <p:sp>
        <p:nvSpPr>
          <p:cNvPr id="3" name="Footer Placeholder 2">
            <a:extLst>
              <a:ext uri="{FF2B5EF4-FFF2-40B4-BE49-F238E27FC236}">
                <a16:creationId xmlns:a16="http://schemas.microsoft.com/office/drawing/2014/main" id="{0A4B9BA2-7555-423B-BF58-32DAB05B6625}"/>
              </a:ext>
            </a:extLst>
          </p:cNvPr>
          <p:cNvSpPr>
            <a:spLocks noGrp="1"/>
          </p:cNvSpPr>
          <p:nvPr>
            <p:ph type="ftr" sz="quarter" idx="11"/>
          </p:nvPr>
        </p:nvSpPr>
        <p:spPr/>
        <p:txBody>
          <a:bodyPr/>
          <a:lstStyle/>
          <a:p>
            <a:r>
              <a:rPr lang="en-US"/>
              <a:t>Recomeneded links:</a:t>
            </a:r>
            <a:endParaRPr lang="en-IL"/>
          </a:p>
        </p:txBody>
      </p:sp>
      <p:sp>
        <p:nvSpPr>
          <p:cNvPr id="4" name="Slide Number Placeholder 3">
            <a:extLst>
              <a:ext uri="{FF2B5EF4-FFF2-40B4-BE49-F238E27FC236}">
                <a16:creationId xmlns:a16="http://schemas.microsoft.com/office/drawing/2014/main" id="{589D9082-D981-4216-AEDE-E99469C87E46}"/>
              </a:ext>
            </a:extLst>
          </p:cNvPr>
          <p:cNvSpPr>
            <a:spLocks noGrp="1"/>
          </p:cNvSpPr>
          <p:nvPr>
            <p:ph type="sldNum" sz="quarter" idx="12"/>
          </p:nvPr>
        </p:nvSpPr>
        <p:spPr/>
        <p:txBody>
          <a:bodyPr/>
          <a:lstStyle/>
          <a:p>
            <a:fld id="{06F74FA6-133A-411F-8AB6-BDF06DDE195D}" type="slidenum">
              <a:rPr lang="en-IL" smtClean="0"/>
              <a:t>‹#›</a:t>
            </a:fld>
            <a:endParaRPr lang="en-IL"/>
          </a:p>
        </p:txBody>
      </p:sp>
    </p:spTree>
    <p:extLst>
      <p:ext uri="{BB962C8B-B14F-4D97-AF65-F5344CB8AC3E}">
        <p14:creationId xmlns:p14="http://schemas.microsoft.com/office/powerpoint/2010/main" val="33102418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293DE-B7FA-4724-8565-176384B3F6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L"/>
          </a:p>
        </p:txBody>
      </p:sp>
      <p:sp>
        <p:nvSpPr>
          <p:cNvPr id="3" name="Content Placeholder 2">
            <a:extLst>
              <a:ext uri="{FF2B5EF4-FFF2-40B4-BE49-F238E27FC236}">
                <a16:creationId xmlns:a16="http://schemas.microsoft.com/office/drawing/2014/main" id="{01EF6EA9-DC4A-43A6-94A7-4BD61BA6A4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Text Placeholder 3">
            <a:extLst>
              <a:ext uri="{FF2B5EF4-FFF2-40B4-BE49-F238E27FC236}">
                <a16:creationId xmlns:a16="http://schemas.microsoft.com/office/drawing/2014/main" id="{22617326-F62C-462C-90E0-DD7295A24E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9D04A7-291D-4C49-9910-D07EE3097EBF}"/>
              </a:ext>
            </a:extLst>
          </p:cNvPr>
          <p:cNvSpPr>
            <a:spLocks noGrp="1"/>
          </p:cNvSpPr>
          <p:nvPr>
            <p:ph type="dt" sz="half" idx="10"/>
          </p:nvPr>
        </p:nvSpPr>
        <p:spPr/>
        <p:txBody>
          <a:bodyPr/>
          <a:lstStyle/>
          <a:p>
            <a:fld id="{F470B313-98A2-4D1E-9544-4AD05D0F99DF}" type="datetime8">
              <a:rPr lang="en-IL" smtClean="0"/>
              <a:t>04/04/2022 15:11</a:t>
            </a:fld>
            <a:endParaRPr lang="en-IL"/>
          </a:p>
        </p:txBody>
      </p:sp>
      <p:sp>
        <p:nvSpPr>
          <p:cNvPr id="6" name="Footer Placeholder 5">
            <a:extLst>
              <a:ext uri="{FF2B5EF4-FFF2-40B4-BE49-F238E27FC236}">
                <a16:creationId xmlns:a16="http://schemas.microsoft.com/office/drawing/2014/main" id="{EAEF6FB5-4E14-4462-AF99-C63D38AEBCA7}"/>
              </a:ext>
            </a:extLst>
          </p:cNvPr>
          <p:cNvSpPr>
            <a:spLocks noGrp="1"/>
          </p:cNvSpPr>
          <p:nvPr>
            <p:ph type="ftr" sz="quarter" idx="11"/>
          </p:nvPr>
        </p:nvSpPr>
        <p:spPr/>
        <p:txBody>
          <a:bodyPr/>
          <a:lstStyle/>
          <a:p>
            <a:r>
              <a:rPr lang="en-US"/>
              <a:t>Recomeneded links:</a:t>
            </a:r>
            <a:endParaRPr lang="en-IL"/>
          </a:p>
        </p:txBody>
      </p:sp>
      <p:sp>
        <p:nvSpPr>
          <p:cNvPr id="7" name="Slide Number Placeholder 6">
            <a:extLst>
              <a:ext uri="{FF2B5EF4-FFF2-40B4-BE49-F238E27FC236}">
                <a16:creationId xmlns:a16="http://schemas.microsoft.com/office/drawing/2014/main" id="{6BAD6540-1F52-427A-B037-3FB6DFF22B0E}"/>
              </a:ext>
            </a:extLst>
          </p:cNvPr>
          <p:cNvSpPr>
            <a:spLocks noGrp="1"/>
          </p:cNvSpPr>
          <p:nvPr>
            <p:ph type="sldNum" sz="quarter" idx="12"/>
          </p:nvPr>
        </p:nvSpPr>
        <p:spPr/>
        <p:txBody>
          <a:bodyPr/>
          <a:lstStyle/>
          <a:p>
            <a:fld id="{06F74FA6-133A-411F-8AB6-BDF06DDE195D}" type="slidenum">
              <a:rPr lang="en-IL" smtClean="0"/>
              <a:t>‹#›</a:t>
            </a:fld>
            <a:endParaRPr lang="en-IL"/>
          </a:p>
        </p:txBody>
      </p:sp>
    </p:spTree>
    <p:extLst>
      <p:ext uri="{BB962C8B-B14F-4D97-AF65-F5344CB8AC3E}">
        <p14:creationId xmlns:p14="http://schemas.microsoft.com/office/powerpoint/2010/main" val="1773299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684598" y="5869094"/>
            <a:ext cx="4822804" cy="847442"/>
          </a:xfrm>
        </p:spPr>
        <p:txBody>
          <a:bodyPr/>
          <a:lstStyle>
            <a:lvl1pPr>
              <a:defRPr sz="1050"/>
            </a:lvl1pPr>
          </a:lstStyle>
          <a:p>
            <a:r>
              <a:rPr lang="en-US"/>
              <a:t>Recomeneded links:</a:t>
            </a:r>
            <a:endParaRPr lang="en-IL" sz="1000" dirty="0"/>
          </a:p>
        </p:txBody>
      </p:sp>
    </p:spTree>
    <p:extLst>
      <p:ext uri="{BB962C8B-B14F-4D97-AF65-F5344CB8AC3E}">
        <p14:creationId xmlns:p14="http://schemas.microsoft.com/office/powerpoint/2010/main" val="12827367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FB5EC-6A86-4D11-A894-D66225B8A1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L"/>
          </a:p>
        </p:txBody>
      </p:sp>
      <p:sp>
        <p:nvSpPr>
          <p:cNvPr id="3" name="Picture Placeholder 2">
            <a:extLst>
              <a:ext uri="{FF2B5EF4-FFF2-40B4-BE49-F238E27FC236}">
                <a16:creationId xmlns:a16="http://schemas.microsoft.com/office/drawing/2014/main" id="{FEE391EC-DBF3-4DCD-A72D-DD24EE9050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L"/>
          </a:p>
        </p:txBody>
      </p:sp>
      <p:sp>
        <p:nvSpPr>
          <p:cNvPr id="4" name="Text Placeholder 3">
            <a:extLst>
              <a:ext uri="{FF2B5EF4-FFF2-40B4-BE49-F238E27FC236}">
                <a16:creationId xmlns:a16="http://schemas.microsoft.com/office/drawing/2014/main" id="{189FCB4F-F4D7-4C17-B1A9-2DB4E9D732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C6941E-579B-4F1B-B72A-FCD7C90A0CEC}"/>
              </a:ext>
            </a:extLst>
          </p:cNvPr>
          <p:cNvSpPr>
            <a:spLocks noGrp="1"/>
          </p:cNvSpPr>
          <p:nvPr>
            <p:ph type="dt" sz="half" idx="10"/>
          </p:nvPr>
        </p:nvSpPr>
        <p:spPr/>
        <p:txBody>
          <a:bodyPr/>
          <a:lstStyle/>
          <a:p>
            <a:fld id="{06989883-F9A6-4DBD-BB82-E3CE8F6B8DAA}" type="datetime8">
              <a:rPr lang="en-IL" smtClean="0"/>
              <a:t>04/04/2022 15:11</a:t>
            </a:fld>
            <a:endParaRPr lang="en-IL"/>
          </a:p>
        </p:txBody>
      </p:sp>
      <p:sp>
        <p:nvSpPr>
          <p:cNvPr id="6" name="Footer Placeholder 5">
            <a:extLst>
              <a:ext uri="{FF2B5EF4-FFF2-40B4-BE49-F238E27FC236}">
                <a16:creationId xmlns:a16="http://schemas.microsoft.com/office/drawing/2014/main" id="{D0547B8E-368E-45CE-976F-7679F9D7628F}"/>
              </a:ext>
            </a:extLst>
          </p:cNvPr>
          <p:cNvSpPr>
            <a:spLocks noGrp="1"/>
          </p:cNvSpPr>
          <p:nvPr>
            <p:ph type="ftr" sz="quarter" idx="11"/>
          </p:nvPr>
        </p:nvSpPr>
        <p:spPr/>
        <p:txBody>
          <a:bodyPr/>
          <a:lstStyle/>
          <a:p>
            <a:r>
              <a:rPr lang="en-US"/>
              <a:t>Recomeneded links:</a:t>
            </a:r>
            <a:endParaRPr lang="en-IL"/>
          </a:p>
        </p:txBody>
      </p:sp>
      <p:sp>
        <p:nvSpPr>
          <p:cNvPr id="7" name="Slide Number Placeholder 6">
            <a:extLst>
              <a:ext uri="{FF2B5EF4-FFF2-40B4-BE49-F238E27FC236}">
                <a16:creationId xmlns:a16="http://schemas.microsoft.com/office/drawing/2014/main" id="{DE27E6BE-501A-4670-A625-B5D146CDA56F}"/>
              </a:ext>
            </a:extLst>
          </p:cNvPr>
          <p:cNvSpPr>
            <a:spLocks noGrp="1"/>
          </p:cNvSpPr>
          <p:nvPr>
            <p:ph type="sldNum" sz="quarter" idx="12"/>
          </p:nvPr>
        </p:nvSpPr>
        <p:spPr/>
        <p:txBody>
          <a:bodyPr/>
          <a:lstStyle/>
          <a:p>
            <a:fld id="{06F74FA6-133A-411F-8AB6-BDF06DDE195D}" type="slidenum">
              <a:rPr lang="en-IL" smtClean="0"/>
              <a:t>‹#›</a:t>
            </a:fld>
            <a:endParaRPr lang="en-IL"/>
          </a:p>
        </p:txBody>
      </p:sp>
    </p:spTree>
    <p:extLst>
      <p:ext uri="{BB962C8B-B14F-4D97-AF65-F5344CB8AC3E}">
        <p14:creationId xmlns:p14="http://schemas.microsoft.com/office/powerpoint/2010/main" val="22142903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7AD0E-18CE-4FAD-8728-1F5FA8D1869E}"/>
              </a:ext>
            </a:extLst>
          </p:cNvPr>
          <p:cNvSpPr>
            <a:spLocks noGrp="1"/>
          </p:cNvSpPr>
          <p:nvPr>
            <p:ph type="title"/>
          </p:nvPr>
        </p:nvSpPr>
        <p:spPr/>
        <p:txBody>
          <a:bodyPr/>
          <a:lstStyle/>
          <a:p>
            <a:r>
              <a:rPr lang="en-US"/>
              <a:t>Click to edit Master title style</a:t>
            </a:r>
            <a:endParaRPr lang="en-IL"/>
          </a:p>
        </p:txBody>
      </p:sp>
      <p:sp>
        <p:nvSpPr>
          <p:cNvPr id="3" name="Vertical Text Placeholder 2">
            <a:extLst>
              <a:ext uri="{FF2B5EF4-FFF2-40B4-BE49-F238E27FC236}">
                <a16:creationId xmlns:a16="http://schemas.microsoft.com/office/drawing/2014/main" id="{1CB128A9-AB3C-40E8-A119-289844791E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Date Placeholder 3">
            <a:extLst>
              <a:ext uri="{FF2B5EF4-FFF2-40B4-BE49-F238E27FC236}">
                <a16:creationId xmlns:a16="http://schemas.microsoft.com/office/drawing/2014/main" id="{F52D1AD3-0FE7-440F-BA83-CAE5E1E7C9A8}"/>
              </a:ext>
            </a:extLst>
          </p:cNvPr>
          <p:cNvSpPr>
            <a:spLocks noGrp="1"/>
          </p:cNvSpPr>
          <p:nvPr>
            <p:ph type="dt" sz="half" idx="10"/>
          </p:nvPr>
        </p:nvSpPr>
        <p:spPr/>
        <p:txBody>
          <a:bodyPr/>
          <a:lstStyle/>
          <a:p>
            <a:fld id="{6ABCF9A3-DA59-42DB-AC86-BDFA4F980F4D}" type="datetime8">
              <a:rPr lang="en-IL" smtClean="0"/>
              <a:t>04/04/2022 15:11</a:t>
            </a:fld>
            <a:endParaRPr lang="en-IL"/>
          </a:p>
        </p:txBody>
      </p:sp>
      <p:sp>
        <p:nvSpPr>
          <p:cNvPr id="5" name="Footer Placeholder 4">
            <a:extLst>
              <a:ext uri="{FF2B5EF4-FFF2-40B4-BE49-F238E27FC236}">
                <a16:creationId xmlns:a16="http://schemas.microsoft.com/office/drawing/2014/main" id="{74E33612-51F5-4EAF-A304-5D9CAC68232C}"/>
              </a:ext>
            </a:extLst>
          </p:cNvPr>
          <p:cNvSpPr>
            <a:spLocks noGrp="1"/>
          </p:cNvSpPr>
          <p:nvPr>
            <p:ph type="ftr" sz="quarter" idx="11"/>
          </p:nvPr>
        </p:nvSpPr>
        <p:spPr/>
        <p:txBody>
          <a:bodyPr/>
          <a:lstStyle/>
          <a:p>
            <a:r>
              <a:rPr lang="en-US"/>
              <a:t>Recomeneded links:</a:t>
            </a:r>
            <a:endParaRPr lang="en-IL"/>
          </a:p>
        </p:txBody>
      </p:sp>
      <p:sp>
        <p:nvSpPr>
          <p:cNvPr id="6" name="Slide Number Placeholder 5">
            <a:extLst>
              <a:ext uri="{FF2B5EF4-FFF2-40B4-BE49-F238E27FC236}">
                <a16:creationId xmlns:a16="http://schemas.microsoft.com/office/drawing/2014/main" id="{38544EDD-226E-4ED4-94D7-58ECD8D774DA}"/>
              </a:ext>
            </a:extLst>
          </p:cNvPr>
          <p:cNvSpPr>
            <a:spLocks noGrp="1"/>
          </p:cNvSpPr>
          <p:nvPr>
            <p:ph type="sldNum" sz="quarter" idx="12"/>
          </p:nvPr>
        </p:nvSpPr>
        <p:spPr/>
        <p:txBody>
          <a:bodyPr/>
          <a:lstStyle/>
          <a:p>
            <a:fld id="{06F74FA6-133A-411F-8AB6-BDF06DDE195D}" type="slidenum">
              <a:rPr lang="en-IL" smtClean="0"/>
              <a:t>‹#›</a:t>
            </a:fld>
            <a:endParaRPr lang="en-IL"/>
          </a:p>
        </p:txBody>
      </p:sp>
    </p:spTree>
    <p:extLst>
      <p:ext uri="{BB962C8B-B14F-4D97-AF65-F5344CB8AC3E}">
        <p14:creationId xmlns:p14="http://schemas.microsoft.com/office/powerpoint/2010/main" val="38930788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8A5823-9F57-4AC3-B57F-52C1546164B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L"/>
          </a:p>
        </p:txBody>
      </p:sp>
      <p:sp>
        <p:nvSpPr>
          <p:cNvPr id="3" name="Vertical Text Placeholder 2">
            <a:extLst>
              <a:ext uri="{FF2B5EF4-FFF2-40B4-BE49-F238E27FC236}">
                <a16:creationId xmlns:a16="http://schemas.microsoft.com/office/drawing/2014/main" id="{240F45E0-198A-4939-9ED4-3B138AAD661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Date Placeholder 3">
            <a:extLst>
              <a:ext uri="{FF2B5EF4-FFF2-40B4-BE49-F238E27FC236}">
                <a16:creationId xmlns:a16="http://schemas.microsoft.com/office/drawing/2014/main" id="{0890D56F-D027-4A46-B38E-3AC27FEE623C}"/>
              </a:ext>
            </a:extLst>
          </p:cNvPr>
          <p:cNvSpPr>
            <a:spLocks noGrp="1"/>
          </p:cNvSpPr>
          <p:nvPr>
            <p:ph type="dt" sz="half" idx="10"/>
          </p:nvPr>
        </p:nvSpPr>
        <p:spPr/>
        <p:txBody>
          <a:bodyPr/>
          <a:lstStyle/>
          <a:p>
            <a:fld id="{DE7B86A0-B0BA-4D5E-98C6-FA03CFB3FB2A}" type="datetime8">
              <a:rPr lang="en-IL" smtClean="0"/>
              <a:t>04/04/2022 15:11</a:t>
            </a:fld>
            <a:endParaRPr lang="en-IL"/>
          </a:p>
        </p:txBody>
      </p:sp>
      <p:sp>
        <p:nvSpPr>
          <p:cNvPr id="5" name="Footer Placeholder 4">
            <a:extLst>
              <a:ext uri="{FF2B5EF4-FFF2-40B4-BE49-F238E27FC236}">
                <a16:creationId xmlns:a16="http://schemas.microsoft.com/office/drawing/2014/main" id="{9635B091-FEAB-492E-AEF3-C4930F740CA7}"/>
              </a:ext>
            </a:extLst>
          </p:cNvPr>
          <p:cNvSpPr>
            <a:spLocks noGrp="1"/>
          </p:cNvSpPr>
          <p:nvPr>
            <p:ph type="ftr" sz="quarter" idx="11"/>
          </p:nvPr>
        </p:nvSpPr>
        <p:spPr/>
        <p:txBody>
          <a:bodyPr/>
          <a:lstStyle/>
          <a:p>
            <a:r>
              <a:rPr lang="en-US"/>
              <a:t>Recomeneded links:</a:t>
            </a:r>
            <a:endParaRPr lang="en-IL"/>
          </a:p>
        </p:txBody>
      </p:sp>
      <p:sp>
        <p:nvSpPr>
          <p:cNvPr id="6" name="Slide Number Placeholder 5">
            <a:extLst>
              <a:ext uri="{FF2B5EF4-FFF2-40B4-BE49-F238E27FC236}">
                <a16:creationId xmlns:a16="http://schemas.microsoft.com/office/drawing/2014/main" id="{0B7E9381-70BB-43BB-942D-BC00E4D0B1EB}"/>
              </a:ext>
            </a:extLst>
          </p:cNvPr>
          <p:cNvSpPr>
            <a:spLocks noGrp="1"/>
          </p:cNvSpPr>
          <p:nvPr>
            <p:ph type="sldNum" sz="quarter" idx="12"/>
          </p:nvPr>
        </p:nvSpPr>
        <p:spPr/>
        <p:txBody>
          <a:bodyPr/>
          <a:lstStyle/>
          <a:p>
            <a:fld id="{06F74FA6-133A-411F-8AB6-BDF06DDE195D}" type="slidenum">
              <a:rPr lang="en-IL" smtClean="0"/>
              <a:t>‹#›</a:t>
            </a:fld>
            <a:endParaRPr lang="en-IL"/>
          </a:p>
        </p:txBody>
      </p:sp>
    </p:spTree>
    <p:extLst>
      <p:ext uri="{BB962C8B-B14F-4D97-AF65-F5344CB8AC3E}">
        <p14:creationId xmlns:p14="http://schemas.microsoft.com/office/powerpoint/2010/main" val="2145017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6F56515-7C7D-40AC-BBE2-A34E6C123C61}" type="datetime8">
              <a:rPr lang="en-IL" smtClean="0"/>
              <a:t>04/04/2022 15:11</a:t>
            </a:fld>
            <a:endParaRPr lang="en-IL"/>
          </a:p>
        </p:txBody>
      </p:sp>
      <p:sp>
        <p:nvSpPr>
          <p:cNvPr id="5" name="Footer Placeholder 4"/>
          <p:cNvSpPr>
            <a:spLocks noGrp="1"/>
          </p:cNvSpPr>
          <p:nvPr>
            <p:ph type="ftr" sz="quarter" idx="11"/>
          </p:nvPr>
        </p:nvSpPr>
        <p:spPr/>
        <p:txBody>
          <a:bodyPr/>
          <a:lstStyle/>
          <a:p>
            <a:r>
              <a:rPr lang="en-US"/>
              <a:t>Recomeneded links:</a:t>
            </a:r>
            <a:endParaRPr lang="en-IL"/>
          </a:p>
        </p:txBody>
      </p:sp>
      <p:sp>
        <p:nvSpPr>
          <p:cNvPr id="6" name="Slide Number Placeholder 5"/>
          <p:cNvSpPr>
            <a:spLocks noGrp="1"/>
          </p:cNvSpPr>
          <p:nvPr>
            <p:ph type="sldNum" sz="quarter" idx="12"/>
          </p:nvPr>
        </p:nvSpPr>
        <p:spPr/>
        <p:txBody>
          <a:bodyPr/>
          <a:lstStyle/>
          <a:p>
            <a:fld id="{D87D4947-E865-4776-A9B1-01C3C846B963}" type="slidenum">
              <a:rPr lang="en-IL" smtClean="0"/>
              <a:t>‹#›</a:t>
            </a:fld>
            <a:endParaRPr lang="en-I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187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0EA575C-407C-4920-BC2C-220A1F11638E}" type="datetime8">
              <a:rPr lang="en-IL" smtClean="0"/>
              <a:t>04/04/2022 15:11</a:t>
            </a:fld>
            <a:endParaRPr lang="en-IL"/>
          </a:p>
        </p:txBody>
      </p:sp>
      <p:sp>
        <p:nvSpPr>
          <p:cNvPr id="6" name="Footer Placeholder 5"/>
          <p:cNvSpPr>
            <a:spLocks noGrp="1"/>
          </p:cNvSpPr>
          <p:nvPr>
            <p:ph type="ftr" sz="quarter" idx="11"/>
          </p:nvPr>
        </p:nvSpPr>
        <p:spPr/>
        <p:txBody>
          <a:bodyPr/>
          <a:lstStyle/>
          <a:p>
            <a:r>
              <a:rPr lang="en-US"/>
              <a:t>Recomeneded links:</a:t>
            </a:r>
            <a:endParaRPr lang="en-IL"/>
          </a:p>
        </p:txBody>
      </p:sp>
      <p:sp>
        <p:nvSpPr>
          <p:cNvPr id="7" name="Slide Number Placeholder 6"/>
          <p:cNvSpPr>
            <a:spLocks noGrp="1"/>
          </p:cNvSpPr>
          <p:nvPr>
            <p:ph type="sldNum" sz="quarter" idx="12"/>
          </p:nvPr>
        </p:nvSpPr>
        <p:spPr/>
        <p:txBody>
          <a:bodyPr/>
          <a:lstStyle/>
          <a:p>
            <a:fld id="{D87D4947-E865-4776-A9B1-01C3C846B963}" type="slidenum">
              <a:rPr lang="en-IL" smtClean="0"/>
              <a:t>‹#›</a:t>
            </a:fld>
            <a:endParaRPr lang="en-IL"/>
          </a:p>
        </p:txBody>
      </p:sp>
    </p:spTree>
    <p:extLst>
      <p:ext uri="{BB962C8B-B14F-4D97-AF65-F5344CB8AC3E}">
        <p14:creationId xmlns:p14="http://schemas.microsoft.com/office/powerpoint/2010/main" val="8430240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A265D97-C22A-43CC-B1A0-24CECCEA8653}" type="datetime8">
              <a:rPr lang="en-IL" smtClean="0"/>
              <a:t>04/04/2022 15:11</a:t>
            </a:fld>
            <a:endParaRPr lang="en-IL"/>
          </a:p>
        </p:txBody>
      </p:sp>
      <p:sp>
        <p:nvSpPr>
          <p:cNvPr id="8" name="Footer Placeholder 7"/>
          <p:cNvSpPr>
            <a:spLocks noGrp="1"/>
          </p:cNvSpPr>
          <p:nvPr>
            <p:ph type="ftr" sz="quarter" idx="11"/>
          </p:nvPr>
        </p:nvSpPr>
        <p:spPr/>
        <p:txBody>
          <a:bodyPr/>
          <a:lstStyle/>
          <a:p>
            <a:r>
              <a:rPr lang="en-US"/>
              <a:t>Recomeneded links:</a:t>
            </a:r>
            <a:endParaRPr lang="en-IL"/>
          </a:p>
        </p:txBody>
      </p:sp>
      <p:sp>
        <p:nvSpPr>
          <p:cNvPr id="9" name="Slide Number Placeholder 8"/>
          <p:cNvSpPr>
            <a:spLocks noGrp="1"/>
          </p:cNvSpPr>
          <p:nvPr>
            <p:ph type="sldNum" sz="quarter" idx="12"/>
          </p:nvPr>
        </p:nvSpPr>
        <p:spPr/>
        <p:txBody>
          <a:bodyPr/>
          <a:lstStyle/>
          <a:p>
            <a:fld id="{D87D4947-E865-4776-A9B1-01C3C846B963}" type="slidenum">
              <a:rPr lang="en-IL" smtClean="0"/>
              <a:t>‹#›</a:t>
            </a:fld>
            <a:endParaRPr lang="en-IL"/>
          </a:p>
        </p:txBody>
      </p:sp>
    </p:spTree>
    <p:extLst>
      <p:ext uri="{BB962C8B-B14F-4D97-AF65-F5344CB8AC3E}">
        <p14:creationId xmlns:p14="http://schemas.microsoft.com/office/powerpoint/2010/main" val="1517960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F1C5A2-70CE-4445-9D0F-9B5961B439C1}" type="datetime8">
              <a:rPr lang="en-IL" smtClean="0"/>
              <a:t>04/04/2022 15:11</a:t>
            </a:fld>
            <a:endParaRPr lang="en-IL"/>
          </a:p>
        </p:txBody>
      </p:sp>
      <p:sp>
        <p:nvSpPr>
          <p:cNvPr id="4" name="Footer Placeholder 3"/>
          <p:cNvSpPr>
            <a:spLocks noGrp="1"/>
          </p:cNvSpPr>
          <p:nvPr>
            <p:ph type="ftr" sz="quarter" idx="11"/>
          </p:nvPr>
        </p:nvSpPr>
        <p:spPr/>
        <p:txBody>
          <a:bodyPr/>
          <a:lstStyle/>
          <a:p>
            <a:r>
              <a:rPr lang="en-US"/>
              <a:t>Recomeneded links:</a:t>
            </a:r>
            <a:endParaRPr lang="en-IL"/>
          </a:p>
        </p:txBody>
      </p:sp>
      <p:sp>
        <p:nvSpPr>
          <p:cNvPr id="5" name="Slide Number Placeholder 4"/>
          <p:cNvSpPr>
            <a:spLocks noGrp="1"/>
          </p:cNvSpPr>
          <p:nvPr>
            <p:ph type="sldNum" sz="quarter" idx="12"/>
          </p:nvPr>
        </p:nvSpPr>
        <p:spPr/>
        <p:txBody>
          <a:bodyPr/>
          <a:lstStyle/>
          <a:p>
            <a:fld id="{D87D4947-E865-4776-A9B1-01C3C846B963}" type="slidenum">
              <a:rPr lang="en-IL" smtClean="0"/>
              <a:t>‹#›</a:t>
            </a:fld>
            <a:endParaRPr lang="en-IL"/>
          </a:p>
        </p:txBody>
      </p:sp>
    </p:spTree>
    <p:extLst>
      <p:ext uri="{BB962C8B-B14F-4D97-AF65-F5344CB8AC3E}">
        <p14:creationId xmlns:p14="http://schemas.microsoft.com/office/powerpoint/2010/main" val="1931374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9A751DF-1202-499E-AF00-E8DC60C5AEFC}" type="datetime8">
              <a:rPr lang="en-IL" smtClean="0"/>
              <a:t>04/04/2022 15:11</a:t>
            </a:fld>
            <a:endParaRPr lang="en-IL"/>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Recomeneded links:</a:t>
            </a:r>
            <a:endParaRPr lang="en-IL"/>
          </a:p>
        </p:txBody>
      </p:sp>
      <p:sp>
        <p:nvSpPr>
          <p:cNvPr id="9" name="Slide Number Placeholder 8"/>
          <p:cNvSpPr>
            <a:spLocks noGrp="1"/>
          </p:cNvSpPr>
          <p:nvPr>
            <p:ph type="sldNum" sz="quarter" idx="12"/>
          </p:nvPr>
        </p:nvSpPr>
        <p:spPr/>
        <p:txBody>
          <a:bodyPr/>
          <a:lstStyle/>
          <a:p>
            <a:fld id="{D87D4947-E865-4776-A9B1-01C3C846B963}" type="slidenum">
              <a:rPr lang="en-IL" smtClean="0"/>
              <a:t>‹#›</a:t>
            </a:fld>
            <a:endParaRPr lang="en-IL"/>
          </a:p>
        </p:txBody>
      </p:sp>
    </p:spTree>
    <p:extLst>
      <p:ext uri="{BB962C8B-B14F-4D97-AF65-F5344CB8AC3E}">
        <p14:creationId xmlns:p14="http://schemas.microsoft.com/office/powerpoint/2010/main" val="125013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B31D714-4A7B-4092-A507-2FE9BA2759A0}" type="datetime8">
              <a:rPr lang="en-IL" smtClean="0"/>
              <a:t>04/04/2022 15:11</a:t>
            </a:fld>
            <a:endParaRPr lang="en-I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Recomeneded links:</a:t>
            </a:r>
            <a:endParaRPr lang="en-I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87D4947-E865-4776-A9B1-01C3C846B963}" type="slidenum">
              <a:rPr lang="en-IL" smtClean="0"/>
              <a:t>‹#›</a:t>
            </a:fld>
            <a:endParaRPr lang="en-IL"/>
          </a:p>
        </p:txBody>
      </p:sp>
    </p:spTree>
    <p:extLst>
      <p:ext uri="{BB962C8B-B14F-4D97-AF65-F5344CB8AC3E}">
        <p14:creationId xmlns:p14="http://schemas.microsoft.com/office/powerpoint/2010/main" val="2866724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F26B2E-336B-4054-959B-D216ED737753}" type="datetime8">
              <a:rPr lang="en-IL" smtClean="0"/>
              <a:t>04/04/2022 15:11</a:t>
            </a:fld>
            <a:endParaRPr lang="en-IL"/>
          </a:p>
        </p:txBody>
      </p:sp>
      <p:sp>
        <p:nvSpPr>
          <p:cNvPr id="6" name="Footer Placeholder 5"/>
          <p:cNvSpPr>
            <a:spLocks noGrp="1"/>
          </p:cNvSpPr>
          <p:nvPr>
            <p:ph type="ftr" sz="quarter" idx="11"/>
          </p:nvPr>
        </p:nvSpPr>
        <p:spPr/>
        <p:txBody>
          <a:bodyPr/>
          <a:lstStyle/>
          <a:p>
            <a:r>
              <a:rPr lang="en-US"/>
              <a:t>Recomeneded links:</a:t>
            </a:r>
            <a:endParaRPr lang="en-IL"/>
          </a:p>
        </p:txBody>
      </p:sp>
      <p:sp>
        <p:nvSpPr>
          <p:cNvPr id="7" name="Slide Number Placeholder 6"/>
          <p:cNvSpPr>
            <a:spLocks noGrp="1"/>
          </p:cNvSpPr>
          <p:nvPr>
            <p:ph type="sldNum" sz="quarter" idx="12"/>
          </p:nvPr>
        </p:nvSpPr>
        <p:spPr/>
        <p:txBody>
          <a:bodyPr/>
          <a:lstStyle/>
          <a:p>
            <a:fld id="{D87D4947-E865-4776-A9B1-01C3C846B963}" type="slidenum">
              <a:rPr lang="en-IL" smtClean="0"/>
              <a:t>‹#›</a:t>
            </a:fld>
            <a:endParaRPr lang="en-IL"/>
          </a:p>
        </p:txBody>
      </p:sp>
    </p:spTree>
    <p:extLst>
      <p:ext uri="{BB962C8B-B14F-4D97-AF65-F5344CB8AC3E}">
        <p14:creationId xmlns:p14="http://schemas.microsoft.com/office/powerpoint/2010/main" val="805426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C8D643C-CFD8-4957-9809-56322B486E66}" type="datetime8">
              <a:rPr lang="en-IL" smtClean="0"/>
              <a:t>04/04/2022 15:11</a:t>
            </a:fld>
            <a:endParaRPr lang="en-I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Recomeneded links:</a:t>
            </a:r>
            <a:endParaRPr lang="en-I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87D4947-E865-4776-A9B1-01C3C846B963}" type="slidenum">
              <a:rPr lang="en-IL" smtClean="0"/>
              <a:t>‹#›</a:t>
            </a:fld>
            <a:endParaRPr lang="en-I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30035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E39B51-E5C4-4AFE-9EC1-EF9141FCB7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L"/>
          </a:p>
        </p:txBody>
      </p:sp>
      <p:sp>
        <p:nvSpPr>
          <p:cNvPr id="3" name="Text Placeholder 2">
            <a:extLst>
              <a:ext uri="{FF2B5EF4-FFF2-40B4-BE49-F238E27FC236}">
                <a16:creationId xmlns:a16="http://schemas.microsoft.com/office/drawing/2014/main" id="{3FF6CB4E-A1E6-4F7A-9B2B-CFEEA8C719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4" name="Date Placeholder 3">
            <a:extLst>
              <a:ext uri="{FF2B5EF4-FFF2-40B4-BE49-F238E27FC236}">
                <a16:creationId xmlns:a16="http://schemas.microsoft.com/office/drawing/2014/main" id="{961CF8E9-3752-438F-8DE9-A23B99038E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E48664-9F14-4A10-AFBE-79A025FB45B8}" type="datetime8">
              <a:rPr lang="en-IL" smtClean="0"/>
              <a:t>04/04/2022 15:11</a:t>
            </a:fld>
            <a:endParaRPr lang="en-IL"/>
          </a:p>
        </p:txBody>
      </p:sp>
      <p:sp>
        <p:nvSpPr>
          <p:cNvPr id="5" name="Footer Placeholder 4">
            <a:extLst>
              <a:ext uri="{FF2B5EF4-FFF2-40B4-BE49-F238E27FC236}">
                <a16:creationId xmlns:a16="http://schemas.microsoft.com/office/drawing/2014/main" id="{E655A81B-91C7-4AF3-B94B-0C714A385C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Recomeneded links:</a:t>
            </a:r>
            <a:endParaRPr lang="en-IL"/>
          </a:p>
        </p:txBody>
      </p:sp>
      <p:sp>
        <p:nvSpPr>
          <p:cNvPr id="6" name="Slide Number Placeholder 5">
            <a:extLst>
              <a:ext uri="{FF2B5EF4-FFF2-40B4-BE49-F238E27FC236}">
                <a16:creationId xmlns:a16="http://schemas.microsoft.com/office/drawing/2014/main" id="{66479165-1646-451C-8A64-9E34F6D20D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F74FA6-133A-411F-8AB6-BDF06DDE195D}" type="slidenum">
              <a:rPr lang="en-IL" smtClean="0"/>
              <a:t>‹#›</a:t>
            </a:fld>
            <a:endParaRPr lang="en-IL"/>
          </a:p>
        </p:txBody>
      </p:sp>
    </p:spTree>
    <p:extLst>
      <p:ext uri="{BB962C8B-B14F-4D97-AF65-F5344CB8AC3E}">
        <p14:creationId xmlns:p14="http://schemas.microsoft.com/office/powerpoint/2010/main" val="15057790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hipert.unimore.it/people/paolob/pub/Calcolo_Parallelo/Slides/Git_Tutorial.pdf" TargetMode="External"/><Relationship Id="rId2" Type="http://schemas.openxmlformats.org/officeDocument/2006/relationships/hyperlink" Target="https://education.github.com/git-cheat-sheet-education.pdf" TargetMode="External"/><Relationship Id="rId1" Type="http://schemas.openxmlformats.org/officeDocument/2006/relationships/slideLayout" Target="../slideLayouts/slideLayout2.xml"/><Relationship Id="rId6" Type="http://schemas.openxmlformats.org/officeDocument/2006/relationships/hyperlink" Target="http://ndpsoftware.com/git-cheatsheet.html#loc=stash" TargetMode="External"/><Relationship Id="rId5" Type="http://schemas.openxmlformats.org/officeDocument/2006/relationships/hyperlink" Target="https://docs.github.com/en/get-started/quickstart/github-flow" TargetMode="External"/><Relationship Id="rId4" Type="http://schemas.openxmlformats.org/officeDocument/2006/relationships/hyperlink" Target="https://docs.github.com/en/get-started/quickstart/set-up-git"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sphinx-doc.org/en/master/contents.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sphinx-doc.org/en/master/usage/installation.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s://www.sphinx-doc.org/en/master/usage/restructuredtext/basics.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atlassian.com/git/tutorials/" TargetMode="External"/><Relationship Id="rId2" Type="http://schemas.openxmlformats.org/officeDocument/2006/relationships/hyperlink" Target="https://www.atlassian.com/git/tutorials/install-git" TargetMode="External"/><Relationship Id="rId1" Type="http://schemas.openxmlformats.org/officeDocument/2006/relationships/slideLayout" Target="../slideLayouts/slideLayout2.xml"/><Relationship Id="rId5" Type="http://schemas.openxmlformats.org/officeDocument/2006/relationships/hyperlink" Target="http://www.cis.upenn.edu/~matuszek/cit591-2012/Lectures/git.ppt" TargetMode="External"/><Relationship Id="rId4" Type="http://schemas.openxmlformats.org/officeDocument/2006/relationships/hyperlink" Target="https://www.youtube.com/watch?v=3fUbBnN_H2c"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github.com/" TargetMode="External"/><Relationship Id="rId1" Type="http://schemas.openxmlformats.org/officeDocument/2006/relationships/slideLayout" Target="../slideLayouts/slideLayout2.xml"/><Relationship Id="rId6" Type="http://schemas.openxmlformats.org/officeDocument/2006/relationships/hyperlink" Target="http://www.cis.upenn.edu/~matuszek/cit591-2012/Lectures/git.ppt" TargetMode="External"/><Relationship Id="rId5" Type="http://schemas.openxmlformats.org/officeDocument/2006/relationships/hyperlink" Target="https://www.youtube.com/watch?v=3fUbBnN_H2c" TargetMode="External"/><Relationship Id="rId4" Type="http://schemas.openxmlformats.org/officeDocument/2006/relationships/hyperlink" Target="https://www.atlassian.com/git/tutorial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atlassian.com/git/tutorials/" TargetMode="External"/><Relationship Id="rId2" Type="http://schemas.openxmlformats.org/officeDocument/2006/relationships/hyperlink" Target="https://docs.github.com/en/authentication/connecting-to-github-with-ssh/generating-a-new-ssh-key-and-adding-it-to-the-ssh-agent" TargetMode="External"/><Relationship Id="rId1" Type="http://schemas.openxmlformats.org/officeDocument/2006/relationships/slideLayout" Target="../slideLayouts/slideLayout2.xml"/><Relationship Id="rId5" Type="http://schemas.openxmlformats.org/officeDocument/2006/relationships/hyperlink" Target="http://www.cis.upenn.edu/~matuszek/cit591-2012/Lectures/git.ppt" TargetMode="External"/><Relationship Id="rId4" Type="http://schemas.openxmlformats.org/officeDocument/2006/relationships/hyperlink" Target="https://www.youtube.com/watch?v=3fUbBnN_H2c"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3fUbBnN_H2c" TargetMode="External"/><Relationship Id="rId2" Type="http://schemas.openxmlformats.org/officeDocument/2006/relationships/hyperlink" Target="https://www.atlassian.com/git/tutorials/" TargetMode="External"/><Relationship Id="rId1" Type="http://schemas.openxmlformats.org/officeDocument/2006/relationships/slideLayout" Target="../slideLayouts/slideLayout2.xml"/><Relationship Id="rId4" Type="http://schemas.openxmlformats.org/officeDocument/2006/relationships/hyperlink" Target="http://www.cis.upenn.edu/~matuszek/cit591-2012/Lectures/git.pp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3fUbBnN_H2c" TargetMode="External"/><Relationship Id="rId2" Type="http://schemas.openxmlformats.org/officeDocument/2006/relationships/hyperlink" Target="https://www.atlassian.com/git/tutorials/"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cis.upenn.edu/~matuszek/cit591-2012/Lectures/git.pp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47061-9315-45E3-92F5-2993E0CFEE3A}"/>
              </a:ext>
            </a:extLst>
          </p:cNvPr>
          <p:cNvSpPr>
            <a:spLocks noGrp="1"/>
          </p:cNvSpPr>
          <p:nvPr>
            <p:ph type="ctrTitle"/>
          </p:nvPr>
        </p:nvSpPr>
        <p:spPr/>
        <p:txBody>
          <a:bodyPr/>
          <a:lstStyle/>
          <a:p>
            <a:r>
              <a:rPr lang="en-US" dirty="0" err="1"/>
              <a:t>Git&amp;Sphinx</a:t>
            </a:r>
            <a:r>
              <a:rPr lang="en-US" dirty="0"/>
              <a:t> Tutorials</a:t>
            </a:r>
            <a:endParaRPr lang="en-IL" dirty="0"/>
          </a:p>
        </p:txBody>
      </p:sp>
      <p:sp>
        <p:nvSpPr>
          <p:cNvPr id="3" name="Subtitle 2">
            <a:extLst>
              <a:ext uri="{FF2B5EF4-FFF2-40B4-BE49-F238E27FC236}">
                <a16:creationId xmlns:a16="http://schemas.microsoft.com/office/drawing/2014/main" id="{ECB6AC06-8624-4269-AD71-0AFEE20B1A11}"/>
              </a:ext>
            </a:extLst>
          </p:cNvPr>
          <p:cNvSpPr>
            <a:spLocks noGrp="1"/>
          </p:cNvSpPr>
          <p:nvPr>
            <p:ph type="subTitle" idx="1"/>
          </p:nvPr>
        </p:nvSpPr>
        <p:spPr/>
        <p:txBody>
          <a:bodyPr>
            <a:normAutofit fontScale="85000" lnSpcReduction="20000"/>
          </a:bodyPr>
          <a:lstStyle/>
          <a:p>
            <a:r>
              <a:rPr lang="en-US" dirty="0"/>
              <a:t>Quick HOW-TO guide</a:t>
            </a:r>
          </a:p>
          <a:p>
            <a:endParaRPr lang="en-US" dirty="0"/>
          </a:p>
          <a:p>
            <a:r>
              <a:rPr lang="en-US" dirty="0"/>
              <a:t>Yair</a:t>
            </a:r>
            <a:endParaRPr lang="en-IL" dirty="0"/>
          </a:p>
        </p:txBody>
      </p:sp>
    </p:spTree>
    <p:extLst>
      <p:ext uri="{BB962C8B-B14F-4D97-AF65-F5344CB8AC3E}">
        <p14:creationId xmlns:p14="http://schemas.microsoft.com/office/powerpoint/2010/main" val="2924294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2596F-BC32-40BC-AA50-DE2A894AD370}"/>
              </a:ext>
            </a:extLst>
          </p:cNvPr>
          <p:cNvSpPr>
            <a:spLocks noGrp="1"/>
          </p:cNvSpPr>
          <p:nvPr>
            <p:ph type="title"/>
          </p:nvPr>
        </p:nvSpPr>
        <p:spPr/>
        <p:txBody>
          <a:bodyPr/>
          <a:lstStyle/>
          <a:p>
            <a:r>
              <a:rPr lang="en-US" dirty="0"/>
              <a:t>Commits</a:t>
            </a:r>
            <a:endParaRPr lang="en-IL" dirty="0"/>
          </a:p>
        </p:txBody>
      </p:sp>
      <p:sp>
        <p:nvSpPr>
          <p:cNvPr id="3" name="Content Placeholder 2">
            <a:extLst>
              <a:ext uri="{FF2B5EF4-FFF2-40B4-BE49-F238E27FC236}">
                <a16:creationId xmlns:a16="http://schemas.microsoft.com/office/drawing/2014/main" id="{A1B101BD-4E84-4618-BF2E-877E8B550306}"/>
              </a:ext>
            </a:extLst>
          </p:cNvPr>
          <p:cNvSpPr>
            <a:spLocks noGrp="1"/>
          </p:cNvSpPr>
          <p:nvPr>
            <p:ph idx="1"/>
          </p:nvPr>
        </p:nvSpPr>
        <p:spPr/>
        <p:txBody>
          <a:bodyPr/>
          <a:lstStyle/>
          <a:p>
            <a:pPr>
              <a:buFont typeface="Arial" panose="020B0604020202020204" pitchFamily="34" charset="0"/>
              <a:buChar char="•"/>
            </a:pPr>
            <a:r>
              <a:rPr lang="en-US" dirty="0"/>
              <a:t>We are working on our project/codes/ </a:t>
            </a:r>
            <a:r>
              <a:rPr lang="en-US" dirty="0" err="1"/>
              <a:t>etc</a:t>
            </a:r>
            <a:r>
              <a:rPr lang="en-US" dirty="0"/>
              <a:t> on our local PC as we usually do.</a:t>
            </a:r>
          </a:p>
          <a:p>
            <a:pPr>
              <a:buFont typeface="Arial" panose="020B0604020202020204" pitchFamily="34" charset="0"/>
              <a:buChar char="•"/>
            </a:pPr>
            <a:r>
              <a:rPr lang="en-US" dirty="0"/>
              <a:t>When we add/edit files in our project, we are not tracking any changes unless we command Git to do so.</a:t>
            </a:r>
          </a:p>
          <a:p>
            <a:pPr>
              <a:buFont typeface="Arial" panose="020B0604020202020204" pitchFamily="34" charset="0"/>
              <a:buChar char="•"/>
            </a:pPr>
            <a:r>
              <a:rPr lang="en-US" dirty="0"/>
              <a:t>“Commit” command is like a “save point”, it just say Git to save all the changes </a:t>
            </a:r>
            <a:r>
              <a:rPr lang="en-US" b="1" dirty="0"/>
              <a:t>Locally</a:t>
            </a:r>
            <a:r>
              <a:rPr lang="he-IL" dirty="0"/>
              <a:t> </a:t>
            </a:r>
            <a:r>
              <a:rPr lang="en-US" dirty="0"/>
              <a:t>in our project.</a:t>
            </a:r>
          </a:p>
          <a:p>
            <a:pPr>
              <a:buFont typeface="Arial" panose="020B0604020202020204" pitchFamily="34" charset="0"/>
              <a:buChar char="•"/>
            </a:pPr>
            <a:r>
              <a:rPr lang="en-US" dirty="0"/>
              <a:t>It is important to leave a proper and informative description message to be recorded by Git next to each commit.</a:t>
            </a:r>
          </a:p>
          <a:p>
            <a:pPr>
              <a:buFont typeface="Arial" panose="020B0604020202020204" pitchFamily="34" charset="0"/>
              <a:buChar char="•"/>
            </a:pPr>
            <a:r>
              <a:rPr lang="en-US" dirty="0"/>
              <a:t>The straightforward way is to interact with Git is Via the Git-Bash terminal by entering commands into the shell. However, it will be easier and more user-friendly to track the work-flow via a </a:t>
            </a:r>
            <a:r>
              <a:rPr lang="en-US" dirty="0" err="1"/>
              <a:t>gui</a:t>
            </a:r>
            <a:r>
              <a:rPr lang="en-US" dirty="0"/>
              <a:t>-interface. (GitHub desktop app or source Tree).</a:t>
            </a:r>
          </a:p>
          <a:p>
            <a:pPr>
              <a:buFont typeface="Arial" panose="020B0604020202020204" pitchFamily="34" charset="0"/>
              <a:buChar char="•"/>
            </a:pPr>
            <a:r>
              <a:rPr lang="en-US" dirty="0"/>
              <a:t> Traditionally the Git is more a command-line tool.</a:t>
            </a:r>
          </a:p>
          <a:p>
            <a:pPr marL="0" indent="0">
              <a:buNone/>
            </a:pPr>
            <a:endParaRPr lang="en-IL" dirty="0"/>
          </a:p>
        </p:txBody>
      </p:sp>
    </p:spTree>
    <p:extLst>
      <p:ext uri="{BB962C8B-B14F-4D97-AF65-F5344CB8AC3E}">
        <p14:creationId xmlns:p14="http://schemas.microsoft.com/office/powerpoint/2010/main" val="2246814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2596F-BC32-40BC-AA50-DE2A894AD370}"/>
              </a:ext>
            </a:extLst>
          </p:cNvPr>
          <p:cNvSpPr>
            <a:spLocks noGrp="1"/>
          </p:cNvSpPr>
          <p:nvPr>
            <p:ph type="title"/>
          </p:nvPr>
        </p:nvSpPr>
        <p:spPr/>
        <p:txBody>
          <a:bodyPr/>
          <a:lstStyle/>
          <a:p>
            <a:r>
              <a:rPr lang="en-US" dirty="0"/>
              <a:t>Commits</a:t>
            </a:r>
            <a:endParaRPr lang="en-IL" dirty="0"/>
          </a:p>
        </p:txBody>
      </p:sp>
      <p:sp>
        <p:nvSpPr>
          <p:cNvPr id="3" name="Content Placeholder 2">
            <a:extLst>
              <a:ext uri="{FF2B5EF4-FFF2-40B4-BE49-F238E27FC236}">
                <a16:creationId xmlns:a16="http://schemas.microsoft.com/office/drawing/2014/main" id="{A1B101BD-4E84-4618-BF2E-877E8B550306}"/>
              </a:ext>
            </a:extLst>
          </p:cNvPr>
          <p:cNvSpPr>
            <a:spLocks noGrp="1"/>
          </p:cNvSpPr>
          <p:nvPr>
            <p:ph idx="1"/>
          </p:nvPr>
        </p:nvSpPr>
        <p:spPr/>
        <p:txBody>
          <a:bodyPr/>
          <a:lstStyle/>
          <a:p>
            <a:pPr>
              <a:buFont typeface="Arial" panose="020B0604020202020204" pitchFamily="34" charset="0"/>
              <a:buChar char="•"/>
            </a:pPr>
            <a:r>
              <a:rPr lang="en-US" dirty="0"/>
              <a:t>Basically,  a commit is when we tell git that a change (or addition) we have made is ready to be included in the project.</a:t>
            </a:r>
          </a:p>
          <a:p>
            <a:pPr>
              <a:buFont typeface="Arial" panose="020B0604020202020204" pitchFamily="34" charset="0"/>
              <a:buChar char="•"/>
            </a:pPr>
            <a:r>
              <a:rPr lang="en-US" dirty="0"/>
              <a:t>When we commit our changes, git create an object that represents:</a:t>
            </a:r>
          </a:p>
          <a:p>
            <a:pPr>
              <a:buFont typeface="Arial" panose="020B0604020202020204" pitchFamily="34" charset="0"/>
              <a:buChar char="•"/>
            </a:pPr>
            <a:r>
              <a:rPr lang="en-US" dirty="0"/>
              <a:t>	complete state of our project, including all the files and the sub-folders we have in the 	project.</a:t>
            </a:r>
          </a:p>
        </p:txBody>
      </p:sp>
    </p:spTree>
    <p:extLst>
      <p:ext uri="{BB962C8B-B14F-4D97-AF65-F5344CB8AC3E}">
        <p14:creationId xmlns:p14="http://schemas.microsoft.com/office/powerpoint/2010/main" val="4004577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AC326-19FD-42C9-8689-0835B35B9C07}"/>
              </a:ext>
            </a:extLst>
          </p:cNvPr>
          <p:cNvSpPr>
            <a:spLocks noGrp="1"/>
          </p:cNvSpPr>
          <p:nvPr>
            <p:ph type="title"/>
          </p:nvPr>
        </p:nvSpPr>
        <p:spPr/>
        <p:txBody>
          <a:bodyPr/>
          <a:lstStyle/>
          <a:p>
            <a:r>
              <a:rPr lang="en-US" dirty="0"/>
              <a:t>Work-Flow, Working with Git</a:t>
            </a:r>
            <a:endParaRPr lang="en-IL" dirty="0"/>
          </a:p>
        </p:txBody>
      </p:sp>
      <p:sp>
        <p:nvSpPr>
          <p:cNvPr id="3" name="Content Placeholder 2">
            <a:extLst>
              <a:ext uri="{FF2B5EF4-FFF2-40B4-BE49-F238E27FC236}">
                <a16:creationId xmlns:a16="http://schemas.microsoft.com/office/drawing/2014/main" id="{E71E6496-8468-4B86-841B-6F6C614394AB}"/>
              </a:ext>
            </a:extLst>
          </p:cNvPr>
          <p:cNvSpPr>
            <a:spLocks noGrp="1"/>
          </p:cNvSpPr>
          <p:nvPr>
            <p:ph idx="1"/>
          </p:nvPr>
        </p:nvSpPr>
        <p:spPr/>
        <p:txBody>
          <a:bodyPr>
            <a:normAutofit fontScale="92500" lnSpcReduction="20000"/>
          </a:bodyPr>
          <a:lstStyle/>
          <a:p>
            <a:r>
              <a:rPr lang="en-US" dirty="0"/>
              <a:t>Git status </a:t>
            </a:r>
          </a:p>
          <a:p>
            <a:r>
              <a:rPr lang="en-US" dirty="0"/>
              <a:t>Git add your edited files</a:t>
            </a:r>
          </a:p>
          <a:p>
            <a:r>
              <a:rPr lang="en-US" dirty="0"/>
              <a:t>Git commit –m “what I did”</a:t>
            </a:r>
          </a:p>
          <a:p>
            <a:r>
              <a:rPr lang="en-US" dirty="0"/>
              <a:t>So let’s make it simple:</a:t>
            </a:r>
          </a:p>
          <a:p>
            <a:r>
              <a:rPr lang="en-US" dirty="0"/>
              <a:t>Before starting:</a:t>
            </a:r>
          </a:p>
          <a:p>
            <a:pPr lvl="1">
              <a:buFont typeface="Arial" panose="020B0604020202020204" pitchFamily="34" charset="0"/>
              <a:buChar char="•"/>
            </a:pPr>
            <a:r>
              <a:rPr lang="en-US" dirty="0"/>
              <a:t>Make sure you are current with the central repository</a:t>
            </a:r>
          </a:p>
          <a:p>
            <a:pPr lvl="1">
              <a:buFont typeface="Arial" panose="020B0604020202020204" pitchFamily="34" charset="0"/>
              <a:buChar char="•"/>
            </a:pPr>
            <a:r>
              <a:rPr lang="en-US" dirty="0"/>
              <a:t>Make sure you are up-to-date before starting to work</a:t>
            </a:r>
          </a:p>
          <a:p>
            <a:pPr marL="0" indent="0">
              <a:buNone/>
            </a:pPr>
            <a:r>
              <a:rPr lang="en-US" dirty="0"/>
              <a:t>Then:</a:t>
            </a:r>
          </a:p>
          <a:p>
            <a:pPr lvl="1">
              <a:buFont typeface="Arial" panose="020B0604020202020204" pitchFamily="34" charset="0"/>
              <a:buChar char="•"/>
            </a:pPr>
            <a:r>
              <a:rPr lang="en-US" dirty="0"/>
              <a:t> Make some improvements to your code.</a:t>
            </a:r>
          </a:p>
          <a:p>
            <a:pPr lvl="1">
              <a:buFont typeface="Arial" panose="020B0604020202020204" pitchFamily="34" charset="0"/>
              <a:buChar char="•"/>
            </a:pPr>
            <a:r>
              <a:rPr lang="en-US" dirty="0"/>
              <a:t> Update the central repository before anyone else does.</a:t>
            </a:r>
          </a:p>
          <a:p>
            <a:pPr>
              <a:buFont typeface="Arial" panose="020B0604020202020204" pitchFamily="34" charset="0"/>
              <a:buChar char="•"/>
            </a:pPr>
            <a:r>
              <a:rPr lang="en-US" dirty="0"/>
              <a:t> Then you don’t have to worry about resolving conflicts or working with multiple branches .</a:t>
            </a:r>
          </a:p>
          <a:p>
            <a:pPr>
              <a:buFont typeface="Arial" panose="020B0604020202020204" pitchFamily="34" charset="0"/>
              <a:buChar char="•"/>
            </a:pPr>
            <a:r>
              <a:rPr lang="en-US" dirty="0"/>
              <a:t>All the complexity in git comes from dealing with these.</a:t>
            </a:r>
            <a:endParaRPr lang="en-IL" dirty="0"/>
          </a:p>
        </p:txBody>
      </p:sp>
      <p:pic>
        <p:nvPicPr>
          <p:cNvPr id="5" name="Picture 4">
            <a:extLst>
              <a:ext uri="{FF2B5EF4-FFF2-40B4-BE49-F238E27FC236}">
                <a16:creationId xmlns:a16="http://schemas.microsoft.com/office/drawing/2014/main" id="{2C97BCD2-FF3B-493B-880E-4C79C395337B}"/>
              </a:ext>
            </a:extLst>
          </p:cNvPr>
          <p:cNvPicPr>
            <a:picLocks noChangeAspect="1"/>
          </p:cNvPicPr>
          <p:nvPr/>
        </p:nvPicPr>
        <p:blipFill>
          <a:blip r:embed="rId2"/>
          <a:stretch>
            <a:fillRect/>
          </a:stretch>
        </p:blipFill>
        <p:spPr>
          <a:xfrm>
            <a:off x="7263931" y="1556485"/>
            <a:ext cx="4214225" cy="3414056"/>
          </a:xfrm>
          <a:prstGeom prst="rect">
            <a:avLst/>
          </a:prstGeom>
        </p:spPr>
      </p:pic>
    </p:spTree>
    <p:extLst>
      <p:ext uri="{BB962C8B-B14F-4D97-AF65-F5344CB8AC3E}">
        <p14:creationId xmlns:p14="http://schemas.microsoft.com/office/powerpoint/2010/main" val="35947139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BCF90-2EEB-4D21-B29C-438AD6AF2AB9}"/>
              </a:ext>
            </a:extLst>
          </p:cNvPr>
          <p:cNvSpPr>
            <a:spLocks noGrp="1"/>
          </p:cNvSpPr>
          <p:nvPr>
            <p:ph type="title"/>
          </p:nvPr>
        </p:nvSpPr>
        <p:spPr/>
        <p:txBody>
          <a:bodyPr/>
          <a:lstStyle/>
          <a:p>
            <a:r>
              <a:rPr lang="en-US" dirty="0"/>
              <a:t>Creating a branch for our work</a:t>
            </a:r>
            <a:endParaRPr lang="en-IL" dirty="0"/>
          </a:p>
        </p:txBody>
      </p:sp>
      <p:sp>
        <p:nvSpPr>
          <p:cNvPr id="3" name="Content Placeholder 2">
            <a:extLst>
              <a:ext uri="{FF2B5EF4-FFF2-40B4-BE49-F238E27FC236}">
                <a16:creationId xmlns:a16="http://schemas.microsoft.com/office/drawing/2014/main" id="{1DB19AAF-43EA-4A77-9E2C-EFC986983E6B}"/>
              </a:ext>
            </a:extLst>
          </p:cNvPr>
          <p:cNvSpPr>
            <a:spLocks noGrp="1"/>
          </p:cNvSpPr>
          <p:nvPr>
            <p:ph idx="1"/>
          </p:nvPr>
        </p:nvSpPr>
        <p:spPr/>
        <p:txBody>
          <a:bodyPr/>
          <a:lstStyle/>
          <a:p>
            <a:r>
              <a:rPr lang="en-US" dirty="0"/>
              <a:t>A branch is a parallel version of the main line of development in the repository, or the default branch (usually called master). </a:t>
            </a:r>
          </a:p>
          <a:p>
            <a:r>
              <a:rPr lang="en-US" dirty="0"/>
              <a:t>Use branches to:</a:t>
            </a:r>
          </a:p>
          <a:p>
            <a:pPr lvl="1">
              <a:buFont typeface="Arial" panose="020B0604020202020204" pitchFamily="34" charset="0"/>
              <a:buChar char="•"/>
            </a:pPr>
            <a:r>
              <a:rPr lang="en-US" dirty="0"/>
              <a:t>Develop features </a:t>
            </a:r>
          </a:p>
          <a:p>
            <a:pPr lvl="1">
              <a:buFont typeface="Arial" panose="020B0604020202020204" pitchFamily="34" charset="0"/>
              <a:buChar char="•"/>
            </a:pPr>
            <a:r>
              <a:rPr lang="en-US" dirty="0"/>
              <a:t> Fix bugs </a:t>
            </a:r>
          </a:p>
          <a:p>
            <a:pPr lvl="1">
              <a:buFont typeface="Arial" panose="020B0604020202020204" pitchFamily="34" charset="0"/>
              <a:buChar char="•"/>
            </a:pPr>
            <a:r>
              <a:rPr lang="en-US" dirty="0"/>
              <a:t> Safely experiment with new ideas</a:t>
            </a:r>
          </a:p>
          <a:p>
            <a:pPr lvl="1">
              <a:buFont typeface="Arial" panose="020B0604020202020204" pitchFamily="34" charset="0"/>
              <a:buChar char="•"/>
            </a:pPr>
            <a:endParaRPr lang="en-US" dirty="0"/>
          </a:p>
          <a:p>
            <a:pPr marL="201168" lvl="1" indent="0">
              <a:buNone/>
            </a:pPr>
            <a:r>
              <a:rPr lang="en-US" dirty="0"/>
              <a:t>As commits are pushed to your project on GitHub, you can keep your local copy of the project in sync with the remote repository.</a:t>
            </a:r>
          </a:p>
          <a:p>
            <a:pPr marL="201168" lvl="1" indent="0">
              <a:buNone/>
            </a:pPr>
            <a:endParaRPr lang="en-US" dirty="0"/>
          </a:p>
          <a:p>
            <a:pPr marL="201168" lvl="1" indent="0">
              <a:buNone/>
            </a:pPr>
            <a:endParaRPr lang="en-IL" dirty="0"/>
          </a:p>
        </p:txBody>
      </p:sp>
    </p:spTree>
    <p:extLst>
      <p:ext uri="{BB962C8B-B14F-4D97-AF65-F5344CB8AC3E}">
        <p14:creationId xmlns:p14="http://schemas.microsoft.com/office/powerpoint/2010/main" val="3179317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D3431-DED4-4697-ADA0-D85B073BDF9D}"/>
              </a:ext>
            </a:extLst>
          </p:cNvPr>
          <p:cNvSpPr>
            <a:spLocks noGrp="1"/>
          </p:cNvSpPr>
          <p:nvPr>
            <p:ph type="title"/>
          </p:nvPr>
        </p:nvSpPr>
        <p:spPr/>
        <p:txBody>
          <a:bodyPr/>
          <a:lstStyle/>
          <a:p>
            <a:r>
              <a:rPr lang="en-US" dirty="0"/>
              <a:t>Push and merging</a:t>
            </a:r>
            <a:endParaRPr lang="en-IL" dirty="0"/>
          </a:p>
        </p:txBody>
      </p:sp>
      <p:sp>
        <p:nvSpPr>
          <p:cNvPr id="3" name="Content Placeholder 2">
            <a:extLst>
              <a:ext uri="{FF2B5EF4-FFF2-40B4-BE49-F238E27FC236}">
                <a16:creationId xmlns:a16="http://schemas.microsoft.com/office/drawing/2014/main" id="{CBFC3E07-117E-479C-BFE1-10C994EF30A6}"/>
              </a:ext>
            </a:extLst>
          </p:cNvPr>
          <p:cNvSpPr>
            <a:spLocks noGrp="1"/>
          </p:cNvSpPr>
          <p:nvPr>
            <p:ph idx="1"/>
          </p:nvPr>
        </p:nvSpPr>
        <p:spPr/>
        <p:txBody>
          <a:bodyPr>
            <a:normAutofit fontScale="92500" lnSpcReduction="10000"/>
          </a:bodyPr>
          <a:lstStyle/>
          <a:p>
            <a:r>
              <a:rPr lang="en-US" dirty="0"/>
              <a:t>After all the editing and making changes to our files, we have already committed, but they are still not appearing on our GitHub repo. </a:t>
            </a:r>
          </a:p>
          <a:p>
            <a:r>
              <a:rPr lang="en-US" dirty="0"/>
              <a:t>This is because that now they are on a staging level, and ready to be “pushed” into out remote repo.</a:t>
            </a:r>
          </a:p>
          <a:p>
            <a:r>
              <a:rPr lang="en-US" dirty="0"/>
              <a:t>This is done of course by the command “push”.</a:t>
            </a:r>
          </a:p>
          <a:p>
            <a:r>
              <a:rPr lang="en-US" dirty="0"/>
              <a:t>When we worked on a separate branch to edit out job, and then “pushed” our commits to the remote repo, we will see that we have almost identical files and folders in a separate branch we created by “checking out” the main branch or the master  branch that hold the most updated main line of whole project. </a:t>
            </a:r>
          </a:p>
          <a:p>
            <a:r>
              <a:rPr lang="en-US" dirty="0"/>
              <a:t>To apply our changed or development we have already done locally we have to merge our branch into the master branch. </a:t>
            </a:r>
          </a:p>
          <a:p>
            <a:r>
              <a:rPr lang="en-US" dirty="0"/>
              <a:t>Usually we will have to resolve conflicts that arises from many people working together </a:t>
            </a:r>
            <a:r>
              <a:rPr lang="en-US" dirty="0" err="1"/>
              <a:t>parallaly</a:t>
            </a:r>
            <a:r>
              <a:rPr lang="en-US" dirty="0"/>
              <a:t> on the same piece of code.</a:t>
            </a:r>
          </a:p>
          <a:p>
            <a:endParaRPr lang="en-IL" dirty="0"/>
          </a:p>
        </p:txBody>
      </p:sp>
    </p:spTree>
    <p:extLst>
      <p:ext uri="{BB962C8B-B14F-4D97-AF65-F5344CB8AC3E}">
        <p14:creationId xmlns:p14="http://schemas.microsoft.com/office/powerpoint/2010/main" val="36830448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228D4-71E3-49BF-856C-B6FE64E8ADD5}"/>
              </a:ext>
            </a:extLst>
          </p:cNvPr>
          <p:cNvSpPr>
            <a:spLocks noGrp="1"/>
          </p:cNvSpPr>
          <p:nvPr>
            <p:ph type="title"/>
          </p:nvPr>
        </p:nvSpPr>
        <p:spPr/>
        <p:txBody>
          <a:bodyPr/>
          <a:lstStyle/>
          <a:p>
            <a:r>
              <a:rPr lang="en-US" dirty="0"/>
              <a:t>Work-flow with Git</a:t>
            </a:r>
            <a:endParaRPr lang="en-IL" dirty="0"/>
          </a:p>
        </p:txBody>
      </p:sp>
      <p:pic>
        <p:nvPicPr>
          <p:cNvPr id="5" name="Content Placeholder 4">
            <a:extLst>
              <a:ext uri="{FF2B5EF4-FFF2-40B4-BE49-F238E27FC236}">
                <a16:creationId xmlns:a16="http://schemas.microsoft.com/office/drawing/2014/main" id="{74BB023D-8A4D-4F39-B6F3-00D73B47B3D6}"/>
              </a:ext>
            </a:extLst>
          </p:cNvPr>
          <p:cNvPicPr>
            <a:picLocks noGrp="1" noChangeAspect="1"/>
          </p:cNvPicPr>
          <p:nvPr>
            <p:ph idx="1"/>
          </p:nvPr>
        </p:nvPicPr>
        <p:blipFill>
          <a:blip r:embed="rId2"/>
          <a:stretch>
            <a:fillRect/>
          </a:stretch>
        </p:blipFill>
        <p:spPr>
          <a:xfrm>
            <a:off x="284801" y="1874529"/>
            <a:ext cx="11332197" cy="3349224"/>
          </a:xfrm>
        </p:spPr>
      </p:pic>
    </p:spTree>
    <p:extLst>
      <p:ext uri="{BB962C8B-B14F-4D97-AF65-F5344CB8AC3E}">
        <p14:creationId xmlns:p14="http://schemas.microsoft.com/office/powerpoint/2010/main" val="15921205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125A5-EF50-4072-B205-9C533D0F05D8}"/>
              </a:ext>
            </a:extLst>
          </p:cNvPr>
          <p:cNvSpPr>
            <a:spLocks noGrp="1"/>
          </p:cNvSpPr>
          <p:nvPr>
            <p:ph type="title"/>
          </p:nvPr>
        </p:nvSpPr>
        <p:spPr/>
        <p:txBody>
          <a:bodyPr/>
          <a:lstStyle/>
          <a:p>
            <a:r>
              <a:rPr lang="en-US" dirty="0"/>
              <a:t>Useful links</a:t>
            </a:r>
            <a:endParaRPr lang="en-IL" dirty="0"/>
          </a:p>
        </p:txBody>
      </p:sp>
      <p:sp>
        <p:nvSpPr>
          <p:cNvPr id="3" name="Content Placeholder 2">
            <a:extLst>
              <a:ext uri="{FF2B5EF4-FFF2-40B4-BE49-F238E27FC236}">
                <a16:creationId xmlns:a16="http://schemas.microsoft.com/office/drawing/2014/main" id="{386DC492-0481-40D6-9AA5-80A8852DA61B}"/>
              </a:ext>
            </a:extLst>
          </p:cNvPr>
          <p:cNvSpPr>
            <a:spLocks noGrp="1"/>
          </p:cNvSpPr>
          <p:nvPr>
            <p:ph idx="1"/>
          </p:nvPr>
        </p:nvSpPr>
        <p:spPr/>
        <p:txBody>
          <a:bodyPr/>
          <a:lstStyle/>
          <a:p>
            <a:r>
              <a:rPr lang="en-US" dirty="0">
                <a:hlinkClick r:id="rId2"/>
              </a:rPr>
              <a:t>https://education.github.com/git-cheat-sheet-education.pdf</a:t>
            </a:r>
            <a:endParaRPr lang="en-US" dirty="0"/>
          </a:p>
          <a:p>
            <a:r>
              <a:rPr lang="en-US" dirty="0">
                <a:hlinkClick r:id="rId3"/>
              </a:rPr>
              <a:t>http://hipert.unimore.it/people/paolob/pub/Calcolo_Parallelo/Slides/Git_Tutorial.pdf</a:t>
            </a:r>
            <a:endParaRPr lang="en-US" dirty="0"/>
          </a:p>
          <a:p>
            <a:r>
              <a:rPr lang="en-US" dirty="0">
                <a:hlinkClick r:id="rId4"/>
              </a:rPr>
              <a:t>https://docs.github.com/en/get-started/quickstart/set-up-git</a:t>
            </a:r>
            <a:endParaRPr lang="en-US" dirty="0"/>
          </a:p>
          <a:p>
            <a:r>
              <a:rPr lang="en-US" dirty="0">
                <a:hlinkClick r:id="rId5"/>
              </a:rPr>
              <a:t>https://docs.github.com/en/get-started/quickstart/github-flow</a:t>
            </a:r>
            <a:endParaRPr lang="en-US" dirty="0"/>
          </a:p>
          <a:p>
            <a:r>
              <a:rPr lang="en-US" dirty="0">
                <a:hlinkClick r:id="rId6"/>
              </a:rPr>
              <a:t>http://ndpsoftware.com/git-cheatsheet.html#loc=stash</a:t>
            </a:r>
            <a:r>
              <a:rPr lang="en-US" dirty="0"/>
              <a:t>;</a:t>
            </a:r>
          </a:p>
          <a:p>
            <a:endParaRPr lang="en-US" dirty="0"/>
          </a:p>
          <a:p>
            <a:endParaRPr lang="en-US" dirty="0"/>
          </a:p>
          <a:p>
            <a:endParaRPr lang="en-IL" dirty="0"/>
          </a:p>
        </p:txBody>
      </p:sp>
    </p:spTree>
    <p:extLst>
      <p:ext uri="{BB962C8B-B14F-4D97-AF65-F5344CB8AC3E}">
        <p14:creationId xmlns:p14="http://schemas.microsoft.com/office/powerpoint/2010/main" val="3911909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B567F-6593-4A2C-B263-AA023D46634D}"/>
              </a:ext>
            </a:extLst>
          </p:cNvPr>
          <p:cNvSpPr>
            <a:spLocks noGrp="1"/>
          </p:cNvSpPr>
          <p:nvPr>
            <p:ph type="title"/>
          </p:nvPr>
        </p:nvSpPr>
        <p:spPr/>
        <p:txBody>
          <a:bodyPr/>
          <a:lstStyle/>
          <a:p>
            <a:r>
              <a:rPr lang="en-US" dirty="0"/>
              <a:t>Sphinx</a:t>
            </a:r>
            <a:endParaRPr lang="en-IL" dirty="0"/>
          </a:p>
        </p:txBody>
      </p:sp>
      <p:sp>
        <p:nvSpPr>
          <p:cNvPr id="3" name="Content Placeholder 2">
            <a:extLst>
              <a:ext uri="{FF2B5EF4-FFF2-40B4-BE49-F238E27FC236}">
                <a16:creationId xmlns:a16="http://schemas.microsoft.com/office/drawing/2014/main" id="{808979EF-E7E2-44D9-A144-F130F4909AF8}"/>
              </a:ext>
            </a:extLst>
          </p:cNvPr>
          <p:cNvSpPr>
            <a:spLocks noGrp="1"/>
          </p:cNvSpPr>
          <p:nvPr>
            <p:ph idx="1"/>
          </p:nvPr>
        </p:nvSpPr>
        <p:spPr/>
        <p:txBody>
          <a:bodyPr/>
          <a:lstStyle/>
          <a:p>
            <a:r>
              <a:rPr lang="en-US" dirty="0"/>
              <a:t>Is a documentation generator for many application, mainly designed to document python projects.</a:t>
            </a:r>
          </a:p>
          <a:p>
            <a:endParaRPr lang="en-US" dirty="0"/>
          </a:p>
          <a:p>
            <a:r>
              <a:rPr lang="en-US" dirty="0"/>
              <a:t>Usually the output will be an HTML page that holds your documentation.</a:t>
            </a:r>
          </a:p>
          <a:p>
            <a:r>
              <a:rPr lang="en-US" dirty="0"/>
              <a:t>The web-site where all this package’s documentation can be found is:</a:t>
            </a:r>
          </a:p>
          <a:p>
            <a:r>
              <a:rPr lang="en-US" dirty="0">
                <a:hlinkClick r:id="rId2"/>
              </a:rPr>
              <a:t>https://www.sphinx-doc.org/en/master/contents.html</a:t>
            </a:r>
            <a:endParaRPr lang="en-US" dirty="0"/>
          </a:p>
          <a:p>
            <a:endParaRPr lang="en-IL" dirty="0"/>
          </a:p>
        </p:txBody>
      </p:sp>
      <p:pic>
        <p:nvPicPr>
          <p:cNvPr id="5" name="Picture 4">
            <a:extLst>
              <a:ext uri="{FF2B5EF4-FFF2-40B4-BE49-F238E27FC236}">
                <a16:creationId xmlns:a16="http://schemas.microsoft.com/office/drawing/2014/main" id="{F8287DD1-C82E-4C63-9B96-F37B610B8E77}"/>
              </a:ext>
            </a:extLst>
          </p:cNvPr>
          <p:cNvPicPr>
            <a:picLocks noChangeAspect="1"/>
          </p:cNvPicPr>
          <p:nvPr/>
        </p:nvPicPr>
        <p:blipFill>
          <a:blip r:embed="rId3"/>
          <a:stretch>
            <a:fillRect/>
          </a:stretch>
        </p:blipFill>
        <p:spPr>
          <a:xfrm>
            <a:off x="7213954" y="550718"/>
            <a:ext cx="3810330" cy="876376"/>
          </a:xfrm>
          <a:prstGeom prst="rect">
            <a:avLst/>
          </a:prstGeom>
        </p:spPr>
      </p:pic>
    </p:spTree>
    <p:extLst>
      <p:ext uri="{BB962C8B-B14F-4D97-AF65-F5344CB8AC3E}">
        <p14:creationId xmlns:p14="http://schemas.microsoft.com/office/powerpoint/2010/main" val="11160368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E0D5B-32BF-4748-AA77-88596C2780F6}"/>
              </a:ext>
            </a:extLst>
          </p:cNvPr>
          <p:cNvSpPr>
            <a:spLocks noGrp="1"/>
          </p:cNvSpPr>
          <p:nvPr>
            <p:ph type="title"/>
          </p:nvPr>
        </p:nvSpPr>
        <p:spPr/>
        <p:txBody>
          <a:bodyPr/>
          <a:lstStyle/>
          <a:p>
            <a:r>
              <a:rPr lang="en-US" dirty="0"/>
              <a:t>Installing Sphinx</a:t>
            </a:r>
            <a:endParaRPr lang="en-IL" dirty="0"/>
          </a:p>
        </p:txBody>
      </p:sp>
      <p:sp>
        <p:nvSpPr>
          <p:cNvPr id="3" name="Content Placeholder 2">
            <a:extLst>
              <a:ext uri="{FF2B5EF4-FFF2-40B4-BE49-F238E27FC236}">
                <a16:creationId xmlns:a16="http://schemas.microsoft.com/office/drawing/2014/main" id="{D97C0703-4F08-4A75-BFD7-60EAEF8DDB94}"/>
              </a:ext>
            </a:extLst>
          </p:cNvPr>
          <p:cNvSpPr>
            <a:spLocks noGrp="1"/>
          </p:cNvSpPr>
          <p:nvPr>
            <p:ph idx="1"/>
          </p:nvPr>
        </p:nvSpPr>
        <p:spPr/>
        <p:txBody>
          <a:bodyPr/>
          <a:lstStyle/>
          <a:p>
            <a:r>
              <a:rPr lang="en-US" dirty="0"/>
              <a:t>It is recommended to work with python virtual environment where all your installed packages are found.</a:t>
            </a:r>
          </a:p>
          <a:p>
            <a:r>
              <a:rPr lang="en-US" dirty="0"/>
              <a:t>You can create a virtual environment by :</a:t>
            </a:r>
          </a:p>
          <a:p>
            <a:endParaRPr lang="en-US" dirty="0"/>
          </a:p>
          <a:p>
            <a:r>
              <a:rPr lang="en-US" dirty="0"/>
              <a:t>I use anaconda to manage my virtual environment.</a:t>
            </a:r>
          </a:p>
          <a:p>
            <a:r>
              <a:rPr lang="en-US" dirty="0"/>
              <a:t>So to activate/enter my environment – I run the anaconda prompt:</a:t>
            </a:r>
          </a:p>
          <a:p>
            <a:r>
              <a:rPr lang="en-US" dirty="0"/>
              <a:t>And there I write:</a:t>
            </a:r>
          </a:p>
          <a:p>
            <a:r>
              <a:rPr lang="en-US" dirty="0" err="1"/>
              <a:t>Conda</a:t>
            </a:r>
            <a:r>
              <a:rPr lang="en-US" dirty="0"/>
              <a:t> activate &lt;name of environment&gt;</a:t>
            </a:r>
          </a:p>
          <a:p>
            <a:r>
              <a:rPr lang="en-US" dirty="0"/>
              <a:t>Then we will see the command line switches from (base) -&gt; (the name of the </a:t>
            </a:r>
            <a:r>
              <a:rPr lang="en-US" dirty="0" err="1"/>
              <a:t>venv</a:t>
            </a:r>
            <a:r>
              <a:rPr lang="en-US" dirty="0"/>
              <a:t>).</a:t>
            </a:r>
          </a:p>
          <a:p>
            <a:endParaRPr lang="en-US" dirty="0"/>
          </a:p>
          <a:p>
            <a:endParaRPr lang="en-IL" dirty="0"/>
          </a:p>
        </p:txBody>
      </p:sp>
      <p:sp>
        <p:nvSpPr>
          <p:cNvPr id="4" name="Rectangle 1">
            <a:extLst>
              <a:ext uri="{FF2B5EF4-FFF2-40B4-BE49-F238E27FC236}">
                <a16:creationId xmlns:a16="http://schemas.microsoft.com/office/drawing/2014/main" id="{739863D3-CC0A-4647-8930-F6CC3478F208}"/>
              </a:ext>
            </a:extLst>
          </p:cNvPr>
          <p:cNvSpPr>
            <a:spLocks noChangeArrowheads="1"/>
          </p:cNvSpPr>
          <p:nvPr/>
        </p:nvSpPr>
        <p:spPr bwMode="auto">
          <a:xfrm>
            <a:off x="1418253" y="3084245"/>
            <a:ext cx="3004457" cy="246221"/>
          </a:xfrm>
          <a:prstGeom prst="rect">
            <a:avLst/>
          </a:prstGeom>
          <a:solidFill>
            <a:srgbClr val="F8F8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IL" altLang="en-IL" sz="1600" b="0" i="0" u="none" strike="noStrike" cap="none" normalizeH="0" baseline="0" dirty="0">
                <a:ln>
                  <a:noFill/>
                </a:ln>
                <a:solidFill>
                  <a:srgbClr val="000000"/>
                </a:solidFill>
                <a:effectLst/>
                <a:latin typeface="Consolas" panose="020B0609020204030204" pitchFamily="49" charset="0"/>
              </a:rPr>
              <a:t>python -m </a:t>
            </a:r>
            <a:r>
              <a:rPr kumimoji="0" lang="en-IL" altLang="en-IL" sz="1600" b="0" i="0" u="none" strike="noStrike" cap="none" normalizeH="0" baseline="0" dirty="0" err="1">
                <a:ln>
                  <a:noFill/>
                </a:ln>
                <a:solidFill>
                  <a:srgbClr val="000000"/>
                </a:solidFill>
                <a:effectLst/>
                <a:latin typeface="Consolas" panose="020B0609020204030204" pitchFamily="49" charset="0"/>
              </a:rPr>
              <a:t>venv</a:t>
            </a:r>
            <a:r>
              <a:rPr kumimoji="0" lang="en-IL" altLang="en-IL" sz="1600" b="0" i="0" u="none" strike="noStrike" cap="none" normalizeH="0" baseline="0" dirty="0">
                <a:ln>
                  <a:noFill/>
                </a:ln>
                <a:solidFill>
                  <a:srgbClr val="000000"/>
                </a:solidFill>
                <a:effectLst/>
                <a:latin typeface="Consolas" panose="020B0609020204030204" pitchFamily="49" charset="0"/>
              </a:rPr>
              <a:t> .</a:t>
            </a:r>
            <a:r>
              <a:rPr kumimoji="0" lang="en-IL" altLang="en-IL" sz="1600" b="0" i="0" u="none" strike="noStrike" cap="none" normalizeH="0" baseline="0" dirty="0" err="1">
                <a:ln>
                  <a:noFill/>
                </a:ln>
                <a:solidFill>
                  <a:srgbClr val="000000"/>
                </a:solidFill>
                <a:effectLst/>
                <a:latin typeface="Consolas" panose="020B0609020204030204" pitchFamily="49" charset="0"/>
              </a:rPr>
              <a:t>venv</a:t>
            </a:r>
            <a:r>
              <a:rPr kumimoji="0" lang="en-IL" altLang="en-IL" sz="1400" b="0" i="0" u="none" strike="noStrike" cap="none" normalizeH="0" baseline="0" dirty="0">
                <a:ln>
                  <a:noFill/>
                </a:ln>
                <a:solidFill>
                  <a:schemeClr val="tx1"/>
                </a:solidFill>
                <a:effectLst/>
              </a:rPr>
              <a:t> </a:t>
            </a:r>
            <a:endParaRPr kumimoji="0" lang="en-IL" altLang="en-IL" sz="4000" b="0" i="0" u="none" strike="noStrike" cap="none" normalizeH="0" baseline="0" dirty="0">
              <a:ln>
                <a:noFill/>
              </a:ln>
              <a:solidFill>
                <a:schemeClr val="tx1"/>
              </a:solidFill>
              <a:effectLst/>
              <a:latin typeface="Arial" panose="020B0604020202020204" pitchFamily="34" charset="0"/>
            </a:endParaRPr>
          </a:p>
        </p:txBody>
      </p:sp>
      <p:pic>
        <p:nvPicPr>
          <p:cNvPr id="6" name="Picture 5">
            <a:extLst>
              <a:ext uri="{FF2B5EF4-FFF2-40B4-BE49-F238E27FC236}">
                <a16:creationId xmlns:a16="http://schemas.microsoft.com/office/drawing/2014/main" id="{15F786FF-703E-4B61-8E3F-48C9D0604671}"/>
              </a:ext>
            </a:extLst>
          </p:cNvPr>
          <p:cNvPicPr>
            <a:picLocks noChangeAspect="1"/>
          </p:cNvPicPr>
          <p:nvPr/>
        </p:nvPicPr>
        <p:blipFill>
          <a:blip r:embed="rId2"/>
          <a:stretch>
            <a:fillRect/>
          </a:stretch>
        </p:blipFill>
        <p:spPr>
          <a:xfrm>
            <a:off x="3042402" y="5675595"/>
            <a:ext cx="4541938" cy="1182405"/>
          </a:xfrm>
          <a:prstGeom prst="rect">
            <a:avLst/>
          </a:prstGeom>
        </p:spPr>
      </p:pic>
    </p:spTree>
    <p:extLst>
      <p:ext uri="{BB962C8B-B14F-4D97-AF65-F5344CB8AC3E}">
        <p14:creationId xmlns:p14="http://schemas.microsoft.com/office/powerpoint/2010/main" val="41195031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A4F67-A185-47B9-A49F-FACB9C72B9E9}"/>
              </a:ext>
            </a:extLst>
          </p:cNvPr>
          <p:cNvSpPr>
            <a:spLocks noGrp="1"/>
          </p:cNvSpPr>
          <p:nvPr>
            <p:ph type="title"/>
          </p:nvPr>
        </p:nvSpPr>
        <p:spPr/>
        <p:txBody>
          <a:bodyPr/>
          <a:lstStyle/>
          <a:p>
            <a:r>
              <a:rPr lang="en-US" dirty="0"/>
              <a:t>Installing Sphinx</a:t>
            </a:r>
            <a:endParaRPr lang="en-IL" dirty="0"/>
          </a:p>
        </p:txBody>
      </p:sp>
      <p:sp>
        <p:nvSpPr>
          <p:cNvPr id="3" name="Content Placeholder 2">
            <a:extLst>
              <a:ext uri="{FF2B5EF4-FFF2-40B4-BE49-F238E27FC236}">
                <a16:creationId xmlns:a16="http://schemas.microsoft.com/office/drawing/2014/main" id="{3B855C34-979C-4E51-B78E-3BA65C5F662C}"/>
              </a:ext>
            </a:extLst>
          </p:cNvPr>
          <p:cNvSpPr>
            <a:spLocks noGrp="1"/>
          </p:cNvSpPr>
          <p:nvPr>
            <p:ph idx="1"/>
          </p:nvPr>
        </p:nvSpPr>
        <p:spPr/>
        <p:txBody>
          <a:bodyPr/>
          <a:lstStyle/>
          <a:p>
            <a:r>
              <a:rPr lang="en-US" dirty="0"/>
              <a:t>Then, run the command:</a:t>
            </a:r>
          </a:p>
          <a:p>
            <a:endParaRPr lang="en-US" dirty="0"/>
          </a:p>
          <a:p>
            <a:r>
              <a:rPr lang="en-US" dirty="0"/>
              <a:t>We can pip install it or in any alternative way.</a:t>
            </a:r>
          </a:p>
          <a:p>
            <a:r>
              <a:rPr lang="en-US" dirty="0"/>
              <a:t>Find it here:</a:t>
            </a:r>
          </a:p>
          <a:p>
            <a:r>
              <a:rPr lang="en-US" dirty="0">
                <a:hlinkClick r:id="rId2"/>
              </a:rPr>
              <a:t>https://www.sphinx-doc.org/en/master/usage/installation.html</a:t>
            </a:r>
            <a:endParaRPr lang="en-US" dirty="0"/>
          </a:p>
          <a:p>
            <a:endParaRPr lang="en-IL" dirty="0"/>
          </a:p>
        </p:txBody>
      </p:sp>
      <p:sp>
        <p:nvSpPr>
          <p:cNvPr id="4" name="Rectangle 1">
            <a:extLst>
              <a:ext uri="{FF2B5EF4-FFF2-40B4-BE49-F238E27FC236}">
                <a16:creationId xmlns:a16="http://schemas.microsoft.com/office/drawing/2014/main" id="{1BA570D1-5AFC-43BE-9015-9750FE6D8A0A}"/>
              </a:ext>
            </a:extLst>
          </p:cNvPr>
          <p:cNvSpPr>
            <a:spLocks noChangeArrowheads="1"/>
          </p:cNvSpPr>
          <p:nvPr/>
        </p:nvSpPr>
        <p:spPr bwMode="auto">
          <a:xfrm>
            <a:off x="2715208" y="2264622"/>
            <a:ext cx="3451266" cy="369332"/>
          </a:xfrm>
          <a:prstGeom prst="rect">
            <a:avLst/>
          </a:prstGeom>
          <a:solidFill>
            <a:srgbClr val="F8F8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IL" altLang="en-IL" sz="2400" b="0" i="0" u="none" strike="noStrike" cap="none" normalizeH="0" baseline="0" dirty="0" err="1">
                <a:ln>
                  <a:noFill/>
                </a:ln>
                <a:solidFill>
                  <a:srgbClr val="000000"/>
                </a:solidFill>
                <a:effectLst/>
                <a:latin typeface="Consolas" panose="020B0609020204030204" pitchFamily="49" charset="0"/>
              </a:rPr>
              <a:t>conda</a:t>
            </a:r>
            <a:r>
              <a:rPr kumimoji="0" lang="en-IL" altLang="en-IL" sz="2400" b="0" i="0" u="none" strike="noStrike" cap="none" normalizeH="0" baseline="0" dirty="0">
                <a:ln>
                  <a:noFill/>
                </a:ln>
                <a:solidFill>
                  <a:srgbClr val="000000"/>
                </a:solidFill>
                <a:effectLst/>
                <a:latin typeface="Consolas" panose="020B0609020204030204" pitchFamily="49" charset="0"/>
              </a:rPr>
              <a:t> install sphinx</a:t>
            </a:r>
            <a:r>
              <a:rPr kumimoji="0" lang="en-IL" altLang="en-IL" sz="2000" b="0" i="0" u="none" strike="noStrike" cap="none" normalizeH="0" baseline="0" dirty="0">
                <a:ln>
                  <a:noFill/>
                </a:ln>
                <a:solidFill>
                  <a:schemeClr val="tx1"/>
                </a:solidFill>
                <a:effectLst/>
              </a:rPr>
              <a:t> </a:t>
            </a:r>
            <a:endParaRPr kumimoji="0" lang="en-IL" altLang="en-IL" sz="5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48870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076E4A4-28F2-4528-8287-F8F7CA75B3CA}"/>
              </a:ext>
            </a:extLst>
          </p:cNvPr>
          <p:cNvSpPr>
            <a:spLocks noGrp="1"/>
          </p:cNvSpPr>
          <p:nvPr>
            <p:ph type="ctrTitle"/>
          </p:nvPr>
        </p:nvSpPr>
        <p:spPr/>
        <p:txBody>
          <a:bodyPr/>
          <a:lstStyle/>
          <a:p>
            <a:r>
              <a:rPr lang="en-US" dirty="0"/>
              <a:t>Git &amp; GitHub</a:t>
            </a:r>
            <a:endParaRPr lang="en-IL" dirty="0"/>
          </a:p>
        </p:txBody>
      </p:sp>
      <p:sp>
        <p:nvSpPr>
          <p:cNvPr id="5" name="Subtitle 4">
            <a:extLst>
              <a:ext uri="{FF2B5EF4-FFF2-40B4-BE49-F238E27FC236}">
                <a16:creationId xmlns:a16="http://schemas.microsoft.com/office/drawing/2014/main" id="{43F4DE06-4107-4E22-9AC7-619643E9F0EB}"/>
              </a:ext>
            </a:extLst>
          </p:cNvPr>
          <p:cNvSpPr>
            <a:spLocks noGrp="1"/>
          </p:cNvSpPr>
          <p:nvPr>
            <p:ph type="subTitle" idx="1"/>
          </p:nvPr>
        </p:nvSpPr>
        <p:spPr/>
        <p:txBody>
          <a:bodyPr/>
          <a:lstStyle/>
          <a:p>
            <a:r>
              <a:rPr lang="en-US" dirty="0"/>
              <a:t>For beginners </a:t>
            </a:r>
            <a:endParaRPr lang="en-IL" dirty="0"/>
          </a:p>
        </p:txBody>
      </p:sp>
    </p:spTree>
    <p:extLst>
      <p:ext uri="{BB962C8B-B14F-4D97-AF65-F5344CB8AC3E}">
        <p14:creationId xmlns:p14="http://schemas.microsoft.com/office/powerpoint/2010/main" val="36176591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E8875-8389-43F5-AB56-89951760B001}"/>
              </a:ext>
            </a:extLst>
          </p:cNvPr>
          <p:cNvSpPr>
            <a:spLocks noGrp="1"/>
          </p:cNvSpPr>
          <p:nvPr>
            <p:ph type="title"/>
          </p:nvPr>
        </p:nvSpPr>
        <p:spPr/>
        <p:txBody>
          <a:bodyPr/>
          <a:lstStyle/>
          <a:p>
            <a:r>
              <a:rPr lang="en-US" dirty="0"/>
              <a:t>Sphinx – Getting started</a:t>
            </a:r>
            <a:endParaRPr lang="en-IL" dirty="0"/>
          </a:p>
        </p:txBody>
      </p:sp>
      <p:sp>
        <p:nvSpPr>
          <p:cNvPr id="3" name="Content Placeholder 2">
            <a:extLst>
              <a:ext uri="{FF2B5EF4-FFF2-40B4-BE49-F238E27FC236}">
                <a16:creationId xmlns:a16="http://schemas.microsoft.com/office/drawing/2014/main" id="{0B0793DF-78F7-4B43-AD22-40441A2C0619}"/>
              </a:ext>
            </a:extLst>
          </p:cNvPr>
          <p:cNvSpPr>
            <a:spLocks noGrp="1"/>
          </p:cNvSpPr>
          <p:nvPr>
            <p:ph idx="1"/>
          </p:nvPr>
        </p:nvSpPr>
        <p:spPr/>
        <p:txBody>
          <a:bodyPr/>
          <a:lstStyle/>
          <a:p>
            <a:r>
              <a:rPr lang="en-US" dirty="0"/>
              <a:t>We will notice that all the auto-generated documentation by default are based on restructured text format for the Docstring. </a:t>
            </a:r>
          </a:p>
          <a:p>
            <a:r>
              <a:rPr lang="en-US" dirty="0"/>
              <a:t>How ever, I found it easier to use </a:t>
            </a:r>
            <a:r>
              <a:rPr lang="en-US" dirty="0" err="1"/>
              <a:t>Numpy</a:t>
            </a:r>
            <a:r>
              <a:rPr lang="en-US" dirty="0"/>
              <a:t> Docstring to document my code so it is applicable to use this sort of format for the Docstrings.</a:t>
            </a:r>
          </a:p>
          <a:p>
            <a:r>
              <a:rPr lang="en-US" dirty="0"/>
              <a:t>You should have a glimpse on how restructured text formats look like.</a:t>
            </a:r>
          </a:p>
          <a:p>
            <a:r>
              <a:rPr lang="en-US" dirty="0">
                <a:hlinkClick r:id="rId2"/>
              </a:rPr>
              <a:t>https://www.sphinx-doc.org/en/master/usage/restructuredtext/basics.html</a:t>
            </a:r>
            <a:endParaRPr lang="en-US" dirty="0"/>
          </a:p>
          <a:p>
            <a:endParaRPr lang="en-IL" dirty="0"/>
          </a:p>
        </p:txBody>
      </p:sp>
    </p:spTree>
    <p:extLst>
      <p:ext uri="{BB962C8B-B14F-4D97-AF65-F5344CB8AC3E}">
        <p14:creationId xmlns:p14="http://schemas.microsoft.com/office/powerpoint/2010/main" val="25800179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5A2C2-C460-4A4C-8E48-0EE88AE36D70}"/>
              </a:ext>
            </a:extLst>
          </p:cNvPr>
          <p:cNvSpPr>
            <a:spLocks noGrp="1"/>
          </p:cNvSpPr>
          <p:nvPr>
            <p:ph type="title"/>
          </p:nvPr>
        </p:nvSpPr>
        <p:spPr/>
        <p:txBody>
          <a:bodyPr/>
          <a:lstStyle/>
          <a:p>
            <a:r>
              <a:rPr lang="en-US" dirty="0"/>
              <a:t>Sphinx – Getting started</a:t>
            </a:r>
            <a:endParaRPr lang="en-IL" dirty="0"/>
          </a:p>
        </p:txBody>
      </p:sp>
      <p:sp>
        <p:nvSpPr>
          <p:cNvPr id="3" name="Content Placeholder 2">
            <a:extLst>
              <a:ext uri="{FF2B5EF4-FFF2-40B4-BE49-F238E27FC236}">
                <a16:creationId xmlns:a16="http://schemas.microsoft.com/office/drawing/2014/main" id="{8D9D4937-29E6-42AB-B62D-D2C2064D48D2}"/>
              </a:ext>
            </a:extLst>
          </p:cNvPr>
          <p:cNvSpPr>
            <a:spLocks noGrp="1"/>
          </p:cNvSpPr>
          <p:nvPr>
            <p:ph idx="1"/>
          </p:nvPr>
        </p:nvSpPr>
        <p:spPr/>
        <p:txBody>
          <a:bodyPr>
            <a:normAutofit fontScale="85000" lnSpcReduction="20000"/>
          </a:bodyPr>
          <a:lstStyle/>
          <a:p>
            <a:r>
              <a:rPr lang="en-US" dirty="0"/>
              <a:t>So we have already installed Sphinx on our </a:t>
            </a:r>
            <a:r>
              <a:rPr lang="en-US" dirty="0" err="1"/>
              <a:t>venv</a:t>
            </a:r>
            <a:r>
              <a:rPr lang="en-US" dirty="0"/>
              <a:t> (virtual environment) and activated our </a:t>
            </a:r>
            <a:r>
              <a:rPr lang="en-US" dirty="0" err="1"/>
              <a:t>venv</a:t>
            </a:r>
            <a:r>
              <a:rPr lang="en-US" dirty="0"/>
              <a:t> on our anaconda prompt.</a:t>
            </a:r>
          </a:p>
          <a:p>
            <a:r>
              <a:rPr lang="en-US" dirty="0"/>
              <a:t>The first thing we may do is as the following:</a:t>
            </a:r>
          </a:p>
          <a:p>
            <a:endParaRPr lang="en-US" dirty="0"/>
          </a:p>
          <a:p>
            <a:endParaRPr lang="en-US" dirty="0"/>
          </a:p>
          <a:p>
            <a:r>
              <a:rPr lang="en-US" dirty="0"/>
              <a:t>Then this will present to you a series of questions required to create the basic directory and configuration layout for your project inside the docs folder. To proceed, answer each question as it suggests (just press enter).</a:t>
            </a:r>
          </a:p>
          <a:p>
            <a:r>
              <a:rPr lang="en-US" dirty="0"/>
              <a:t>Then run:</a:t>
            </a:r>
          </a:p>
          <a:p>
            <a:endParaRPr lang="en-US" dirty="0"/>
          </a:p>
          <a:p>
            <a:endParaRPr lang="en-US" dirty="0"/>
          </a:p>
          <a:p>
            <a:endParaRPr lang="en-US" dirty="0"/>
          </a:p>
          <a:p>
            <a:r>
              <a:rPr lang="en-US" dirty="0"/>
              <a:t>And finally, open docs/build/html/index.html in your browser. You should see something like this: (next slide)</a:t>
            </a:r>
            <a:endParaRPr lang="en-IL" dirty="0"/>
          </a:p>
        </p:txBody>
      </p:sp>
      <p:sp>
        <p:nvSpPr>
          <p:cNvPr id="4" name="Rectangle 1">
            <a:extLst>
              <a:ext uri="{FF2B5EF4-FFF2-40B4-BE49-F238E27FC236}">
                <a16:creationId xmlns:a16="http://schemas.microsoft.com/office/drawing/2014/main" id="{453CFAB8-E0E2-477C-AA51-F872751A56E4}"/>
              </a:ext>
            </a:extLst>
          </p:cNvPr>
          <p:cNvSpPr>
            <a:spLocks noChangeArrowheads="1"/>
          </p:cNvSpPr>
          <p:nvPr/>
        </p:nvSpPr>
        <p:spPr bwMode="auto">
          <a:xfrm>
            <a:off x="2034074" y="3061902"/>
            <a:ext cx="3079369" cy="276999"/>
          </a:xfrm>
          <a:prstGeom prst="rect">
            <a:avLst/>
          </a:prstGeom>
          <a:solidFill>
            <a:srgbClr val="F8F8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IL" altLang="en-IL" b="1" i="0" u="none" strike="noStrike" cap="none" normalizeH="0" baseline="0" dirty="0">
                <a:ln>
                  <a:noFill/>
                </a:ln>
                <a:solidFill>
                  <a:srgbClr val="000080"/>
                </a:solidFill>
                <a:effectLst/>
                <a:latin typeface="Consolas" panose="020B0609020204030204" pitchFamily="49" charset="0"/>
              </a:rPr>
              <a:t>$ </a:t>
            </a:r>
            <a:r>
              <a:rPr kumimoji="0" lang="en-IL" altLang="en-IL" b="0" i="0" u="none" strike="noStrike" cap="none" normalizeH="0" baseline="0" dirty="0">
                <a:ln>
                  <a:noFill/>
                </a:ln>
                <a:solidFill>
                  <a:srgbClr val="000000"/>
                </a:solidFill>
                <a:effectLst/>
                <a:latin typeface="Consolas" panose="020B0609020204030204" pitchFamily="49" charset="0"/>
              </a:rPr>
              <a:t>sphinx-</a:t>
            </a:r>
            <a:r>
              <a:rPr kumimoji="0" lang="en-IL" altLang="en-IL" b="0" i="0" u="none" strike="noStrike" cap="none" normalizeH="0" baseline="0" dirty="0" err="1">
                <a:ln>
                  <a:noFill/>
                </a:ln>
                <a:solidFill>
                  <a:srgbClr val="000000"/>
                </a:solidFill>
                <a:effectLst/>
                <a:latin typeface="Consolas" panose="020B0609020204030204" pitchFamily="49" charset="0"/>
              </a:rPr>
              <a:t>quickstart</a:t>
            </a:r>
            <a:r>
              <a:rPr kumimoji="0" lang="en-IL" altLang="en-IL" b="0" i="0" u="none" strike="noStrike" cap="none" normalizeH="0" baseline="0" dirty="0">
                <a:ln>
                  <a:noFill/>
                </a:ln>
                <a:solidFill>
                  <a:srgbClr val="000000"/>
                </a:solidFill>
                <a:effectLst/>
                <a:latin typeface="Consolas" panose="020B0609020204030204" pitchFamily="49" charset="0"/>
              </a:rPr>
              <a:t> docs</a:t>
            </a:r>
            <a:r>
              <a:rPr kumimoji="0" lang="en-IL" altLang="en-IL" sz="1600" b="0" i="0" u="none" strike="noStrike" cap="none" normalizeH="0" baseline="0" dirty="0">
                <a:ln>
                  <a:noFill/>
                </a:ln>
                <a:solidFill>
                  <a:schemeClr val="tx1"/>
                </a:solidFill>
                <a:effectLst/>
              </a:rPr>
              <a:t> </a:t>
            </a:r>
            <a:endParaRPr kumimoji="0" lang="en-IL" altLang="en-IL" sz="4400" b="0" i="0" u="none" strike="noStrike" cap="none" normalizeH="0" baseline="0" dirty="0">
              <a:ln>
                <a:noFill/>
              </a:ln>
              <a:solidFill>
                <a:schemeClr val="tx1"/>
              </a:solidFill>
              <a:effectLst/>
              <a:latin typeface="Arial" panose="020B0604020202020204" pitchFamily="34" charset="0"/>
            </a:endParaRPr>
          </a:p>
        </p:txBody>
      </p:sp>
      <p:sp>
        <p:nvSpPr>
          <p:cNvPr id="6" name="Rectangle 3">
            <a:extLst>
              <a:ext uri="{FF2B5EF4-FFF2-40B4-BE49-F238E27FC236}">
                <a16:creationId xmlns:a16="http://schemas.microsoft.com/office/drawing/2014/main" id="{0852D48D-002E-4D82-B2EC-17078DCDDED7}"/>
              </a:ext>
            </a:extLst>
          </p:cNvPr>
          <p:cNvSpPr>
            <a:spLocks noChangeArrowheads="1"/>
          </p:cNvSpPr>
          <p:nvPr/>
        </p:nvSpPr>
        <p:spPr bwMode="auto">
          <a:xfrm>
            <a:off x="1769084" y="4480887"/>
            <a:ext cx="5682343" cy="246221"/>
          </a:xfrm>
          <a:prstGeom prst="rect">
            <a:avLst/>
          </a:prstGeom>
          <a:solidFill>
            <a:srgbClr val="F8F8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IL" altLang="en-IL" sz="1600" b="0" i="0" u="none" strike="noStrike" cap="none" normalizeH="0" baseline="0" dirty="0">
                <a:ln>
                  <a:noFill/>
                </a:ln>
                <a:solidFill>
                  <a:srgbClr val="000000"/>
                </a:solidFill>
                <a:effectLst/>
                <a:latin typeface="Consolas" panose="020B0609020204030204" pitchFamily="49" charset="0"/>
              </a:rPr>
              <a:t>sphinx-build -b html docs/source/ docs/build/html</a:t>
            </a:r>
            <a:r>
              <a:rPr kumimoji="0" lang="en-IL" altLang="en-IL" sz="1400" b="0" i="0" u="none" strike="noStrike" cap="none" normalizeH="0" baseline="0" dirty="0">
                <a:ln>
                  <a:noFill/>
                </a:ln>
                <a:solidFill>
                  <a:schemeClr val="tx1"/>
                </a:solidFill>
                <a:effectLst/>
              </a:rPr>
              <a:t> </a:t>
            </a:r>
            <a:endParaRPr kumimoji="0" lang="en-IL" altLang="en-IL"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590622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0838F-BD14-41E0-86F3-08728C7C990A}"/>
              </a:ext>
            </a:extLst>
          </p:cNvPr>
          <p:cNvSpPr>
            <a:spLocks noGrp="1"/>
          </p:cNvSpPr>
          <p:nvPr>
            <p:ph type="title"/>
          </p:nvPr>
        </p:nvSpPr>
        <p:spPr/>
        <p:txBody>
          <a:bodyPr/>
          <a:lstStyle/>
          <a:p>
            <a:r>
              <a:rPr lang="en-US" dirty="0"/>
              <a:t>Sphinx – Getting started</a:t>
            </a:r>
            <a:endParaRPr lang="en-IL" dirty="0"/>
          </a:p>
        </p:txBody>
      </p:sp>
      <p:pic>
        <p:nvPicPr>
          <p:cNvPr id="5" name="Content Placeholder 4">
            <a:extLst>
              <a:ext uri="{FF2B5EF4-FFF2-40B4-BE49-F238E27FC236}">
                <a16:creationId xmlns:a16="http://schemas.microsoft.com/office/drawing/2014/main" id="{61710BB0-4D22-42FC-BB13-BCA2200059B3}"/>
              </a:ext>
            </a:extLst>
          </p:cNvPr>
          <p:cNvPicPr>
            <a:picLocks noGrp="1" noChangeAspect="1"/>
          </p:cNvPicPr>
          <p:nvPr>
            <p:ph idx="1"/>
          </p:nvPr>
        </p:nvPicPr>
        <p:blipFill>
          <a:blip r:embed="rId2"/>
          <a:stretch>
            <a:fillRect/>
          </a:stretch>
        </p:blipFill>
        <p:spPr>
          <a:xfrm>
            <a:off x="1096963" y="2022289"/>
            <a:ext cx="10058400" cy="3670672"/>
          </a:xfrm>
        </p:spPr>
      </p:pic>
    </p:spTree>
    <p:extLst>
      <p:ext uri="{BB962C8B-B14F-4D97-AF65-F5344CB8AC3E}">
        <p14:creationId xmlns:p14="http://schemas.microsoft.com/office/powerpoint/2010/main" val="26256381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B283A-C6D3-4D62-8612-8D4A603C2A79}"/>
              </a:ext>
            </a:extLst>
          </p:cNvPr>
          <p:cNvSpPr>
            <a:spLocks noGrp="1"/>
          </p:cNvSpPr>
          <p:nvPr>
            <p:ph type="title"/>
          </p:nvPr>
        </p:nvSpPr>
        <p:spPr/>
        <p:txBody>
          <a:bodyPr/>
          <a:lstStyle/>
          <a:p>
            <a:r>
              <a:rPr lang="en-US" dirty="0"/>
              <a:t>Sphinx – Getting started</a:t>
            </a:r>
            <a:endParaRPr lang="en-IL" dirty="0"/>
          </a:p>
        </p:txBody>
      </p:sp>
      <p:sp>
        <p:nvSpPr>
          <p:cNvPr id="3" name="Content Placeholder 2">
            <a:extLst>
              <a:ext uri="{FF2B5EF4-FFF2-40B4-BE49-F238E27FC236}">
                <a16:creationId xmlns:a16="http://schemas.microsoft.com/office/drawing/2014/main" id="{6AB5C605-DD5B-4ED4-A029-5E71FF802CE7}"/>
              </a:ext>
            </a:extLst>
          </p:cNvPr>
          <p:cNvSpPr>
            <a:spLocks noGrp="1"/>
          </p:cNvSpPr>
          <p:nvPr>
            <p:ph idx="1"/>
          </p:nvPr>
        </p:nvSpPr>
        <p:spPr/>
        <p:txBody>
          <a:bodyPr/>
          <a:lstStyle/>
          <a:p>
            <a:r>
              <a:rPr lang="en-US" dirty="0"/>
              <a:t>We now would like to customize it.</a:t>
            </a:r>
          </a:p>
          <a:p>
            <a:r>
              <a:rPr lang="en-US" dirty="0"/>
              <a:t>Lets change the theme.</a:t>
            </a:r>
          </a:p>
          <a:p>
            <a:r>
              <a:rPr lang="en-US" dirty="0"/>
              <a:t>First we install the theme we want, for example, lets try:</a:t>
            </a:r>
          </a:p>
          <a:p>
            <a:pPr algn="ctr"/>
            <a:r>
              <a:rPr lang="en-US" dirty="0" err="1"/>
              <a:t>Conda</a:t>
            </a:r>
            <a:r>
              <a:rPr lang="en-US" dirty="0"/>
              <a:t> install </a:t>
            </a:r>
            <a:r>
              <a:rPr lang="en-US" dirty="0" err="1"/>
              <a:t>sphinx_rtd_theme</a:t>
            </a:r>
            <a:endParaRPr lang="en-US" dirty="0"/>
          </a:p>
          <a:p>
            <a:r>
              <a:rPr lang="en-US" dirty="0"/>
              <a:t>Then, lets edit the conf.py file that has already created in our doc/source.</a:t>
            </a:r>
          </a:p>
          <a:p>
            <a:r>
              <a:rPr lang="en-US" dirty="0"/>
              <a:t>First we have to uncomment the next 3 lines of code:</a:t>
            </a:r>
          </a:p>
          <a:p>
            <a:endParaRPr lang="en-US" dirty="0"/>
          </a:p>
          <a:p>
            <a:endParaRPr lang="en-US" dirty="0"/>
          </a:p>
        </p:txBody>
      </p:sp>
      <p:pic>
        <p:nvPicPr>
          <p:cNvPr id="6" name="Picture 5">
            <a:extLst>
              <a:ext uri="{FF2B5EF4-FFF2-40B4-BE49-F238E27FC236}">
                <a16:creationId xmlns:a16="http://schemas.microsoft.com/office/drawing/2014/main" id="{C63BBB5F-F0DB-42F1-9451-364E03BF48B8}"/>
              </a:ext>
            </a:extLst>
          </p:cNvPr>
          <p:cNvPicPr>
            <a:picLocks noChangeAspect="1"/>
          </p:cNvPicPr>
          <p:nvPr/>
        </p:nvPicPr>
        <p:blipFill>
          <a:blip r:embed="rId2"/>
          <a:stretch>
            <a:fillRect/>
          </a:stretch>
        </p:blipFill>
        <p:spPr>
          <a:xfrm>
            <a:off x="1576489" y="4525584"/>
            <a:ext cx="7079593" cy="1707028"/>
          </a:xfrm>
          <a:prstGeom prst="rect">
            <a:avLst/>
          </a:prstGeom>
        </p:spPr>
      </p:pic>
    </p:spTree>
    <p:extLst>
      <p:ext uri="{BB962C8B-B14F-4D97-AF65-F5344CB8AC3E}">
        <p14:creationId xmlns:p14="http://schemas.microsoft.com/office/powerpoint/2010/main" val="1142812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7E91C-EF04-40F6-92D4-84934AFC5619}"/>
              </a:ext>
            </a:extLst>
          </p:cNvPr>
          <p:cNvSpPr>
            <a:spLocks noGrp="1"/>
          </p:cNvSpPr>
          <p:nvPr>
            <p:ph type="title"/>
          </p:nvPr>
        </p:nvSpPr>
        <p:spPr/>
        <p:txBody>
          <a:bodyPr/>
          <a:lstStyle/>
          <a:p>
            <a:r>
              <a:rPr lang="en-US" dirty="0"/>
              <a:t>Sphinx – Getting started</a:t>
            </a:r>
            <a:endParaRPr lang="en-IL" dirty="0"/>
          </a:p>
        </p:txBody>
      </p:sp>
      <p:sp>
        <p:nvSpPr>
          <p:cNvPr id="3" name="Content Placeholder 2">
            <a:extLst>
              <a:ext uri="{FF2B5EF4-FFF2-40B4-BE49-F238E27FC236}">
                <a16:creationId xmlns:a16="http://schemas.microsoft.com/office/drawing/2014/main" id="{EC037F48-51FD-4570-884A-039FBED8F023}"/>
              </a:ext>
            </a:extLst>
          </p:cNvPr>
          <p:cNvSpPr>
            <a:spLocks noGrp="1"/>
          </p:cNvSpPr>
          <p:nvPr>
            <p:ph idx="1"/>
          </p:nvPr>
        </p:nvSpPr>
        <p:spPr/>
        <p:txBody>
          <a:bodyPr>
            <a:normAutofit fontScale="85000" lnSpcReduction="20000"/>
          </a:bodyPr>
          <a:lstStyle/>
          <a:p>
            <a:r>
              <a:rPr lang="en-US" dirty="0"/>
              <a:t>In your conf.py file:</a:t>
            </a:r>
          </a:p>
          <a:p>
            <a:endParaRPr lang="en-US" dirty="0"/>
          </a:p>
          <a:p>
            <a:endParaRPr lang="en-US" dirty="0"/>
          </a:p>
          <a:p>
            <a:endParaRPr lang="en-US" dirty="0"/>
          </a:p>
          <a:p>
            <a:endParaRPr lang="en-US" dirty="0"/>
          </a:p>
          <a:p>
            <a:endParaRPr lang="en-US" dirty="0"/>
          </a:p>
          <a:p>
            <a:endParaRPr lang="en-US" dirty="0"/>
          </a:p>
          <a:p>
            <a:endParaRPr lang="en-US" dirty="0"/>
          </a:p>
          <a:p>
            <a:r>
              <a:rPr lang="en-US" dirty="0"/>
              <a:t>Now after changing that in the conf.py file, we will run in the command prompt again:</a:t>
            </a:r>
          </a:p>
          <a:p>
            <a:pPr marL="0" indent="0">
              <a:buNone/>
            </a:pPr>
            <a:r>
              <a:rPr lang="en-US" dirty="0"/>
              <a:t>Cd doc</a:t>
            </a:r>
          </a:p>
          <a:p>
            <a:pPr marL="0" indent="0">
              <a:buNone/>
            </a:pPr>
            <a:r>
              <a:rPr lang="en-US" dirty="0"/>
              <a:t>Make html</a:t>
            </a:r>
          </a:p>
          <a:p>
            <a:pPr marL="0" indent="0">
              <a:buNone/>
            </a:pPr>
            <a:endParaRPr lang="en-IL" dirty="0"/>
          </a:p>
        </p:txBody>
      </p:sp>
      <p:pic>
        <p:nvPicPr>
          <p:cNvPr id="8" name="Picture 7">
            <a:extLst>
              <a:ext uri="{FF2B5EF4-FFF2-40B4-BE49-F238E27FC236}">
                <a16:creationId xmlns:a16="http://schemas.microsoft.com/office/drawing/2014/main" id="{F4F394E6-941E-42F1-A653-30D461916D67}"/>
              </a:ext>
            </a:extLst>
          </p:cNvPr>
          <p:cNvPicPr>
            <a:picLocks noChangeAspect="1"/>
          </p:cNvPicPr>
          <p:nvPr/>
        </p:nvPicPr>
        <p:blipFill>
          <a:blip r:embed="rId2"/>
          <a:stretch>
            <a:fillRect/>
          </a:stretch>
        </p:blipFill>
        <p:spPr>
          <a:xfrm>
            <a:off x="2653923" y="2348523"/>
            <a:ext cx="5867507" cy="2260247"/>
          </a:xfrm>
          <a:prstGeom prst="rect">
            <a:avLst/>
          </a:prstGeom>
        </p:spPr>
      </p:pic>
    </p:spTree>
    <p:extLst>
      <p:ext uri="{BB962C8B-B14F-4D97-AF65-F5344CB8AC3E}">
        <p14:creationId xmlns:p14="http://schemas.microsoft.com/office/powerpoint/2010/main" val="35481110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A4852-F07C-4C4E-B340-CEC7F96F06CA}"/>
              </a:ext>
            </a:extLst>
          </p:cNvPr>
          <p:cNvSpPr>
            <a:spLocks noGrp="1"/>
          </p:cNvSpPr>
          <p:nvPr>
            <p:ph type="title"/>
          </p:nvPr>
        </p:nvSpPr>
        <p:spPr/>
        <p:txBody>
          <a:bodyPr/>
          <a:lstStyle/>
          <a:p>
            <a:r>
              <a:rPr lang="en-US" dirty="0"/>
              <a:t>Sphinx – Getting started</a:t>
            </a:r>
            <a:endParaRPr lang="en-IL" dirty="0"/>
          </a:p>
        </p:txBody>
      </p:sp>
      <p:sp>
        <p:nvSpPr>
          <p:cNvPr id="3" name="Content Placeholder 2">
            <a:extLst>
              <a:ext uri="{FF2B5EF4-FFF2-40B4-BE49-F238E27FC236}">
                <a16:creationId xmlns:a16="http://schemas.microsoft.com/office/drawing/2014/main" id="{4A2B4D18-5A3B-477A-9EE4-EEE98C684FC8}"/>
              </a:ext>
            </a:extLst>
          </p:cNvPr>
          <p:cNvSpPr>
            <a:spLocks noGrp="1"/>
          </p:cNvSpPr>
          <p:nvPr>
            <p:ph idx="1"/>
          </p:nvPr>
        </p:nvSpPr>
        <p:spPr/>
        <p:txBody>
          <a:bodyPr/>
          <a:lstStyle/>
          <a:p>
            <a:r>
              <a:rPr lang="en-US" dirty="0"/>
              <a:t>open docs/build/html/index.html in your browser again. What we will see next is:</a:t>
            </a:r>
          </a:p>
          <a:p>
            <a:endParaRPr lang="en-IL" dirty="0"/>
          </a:p>
        </p:txBody>
      </p:sp>
      <p:pic>
        <p:nvPicPr>
          <p:cNvPr id="5" name="Picture 4">
            <a:extLst>
              <a:ext uri="{FF2B5EF4-FFF2-40B4-BE49-F238E27FC236}">
                <a16:creationId xmlns:a16="http://schemas.microsoft.com/office/drawing/2014/main" id="{6C2584F8-442A-4E87-A549-959F65F60BAF}"/>
              </a:ext>
            </a:extLst>
          </p:cNvPr>
          <p:cNvPicPr>
            <a:picLocks noChangeAspect="1"/>
          </p:cNvPicPr>
          <p:nvPr/>
        </p:nvPicPr>
        <p:blipFill>
          <a:blip r:embed="rId2"/>
          <a:stretch>
            <a:fillRect/>
          </a:stretch>
        </p:blipFill>
        <p:spPr>
          <a:xfrm>
            <a:off x="2143357" y="2352491"/>
            <a:ext cx="7671851" cy="3624977"/>
          </a:xfrm>
          <a:prstGeom prst="rect">
            <a:avLst/>
          </a:prstGeom>
        </p:spPr>
      </p:pic>
    </p:spTree>
    <p:extLst>
      <p:ext uri="{BB962C8B-B14F-4D97-AF65-F5344CB8AC3E}">
        <p14:creationId xmlns:p14="http://schemas.microsoft.com/office/powerpoint/2010/main" val="33367520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Getting started</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p:txBody>
          <a:bodyPr>
            <a:normAutofit lnSpcReduction="10000"/>
          </a:bodyPr>
          <a:lstStyle/>
          <a:p>
            <a:r>
              <a:rPr lang="en-US" dirty="0"/>
              <a:t>Now we will change the docstring text formatting into the one that compatible with </a:t>
            </a:r>
            <a:r>
              <a:rPr lang="en-US" dirty="0" err="1"/>
              <a:t>Numpy</a:t>
            </a:r>
            <a:r>
              <a:rPr lang="en-US" dirty="0"/>
              <a:t> docstring formatting.</a:t>
            </a:r>
          </a:p>
          <a:p>
            <a:pPr algn="l"/>
            <a:r>
              <a:rPr lang="en-US" b="0" i="0" dirty="0">
                <a:solidFill>
                  <a:srgbClr val="000000"/>
                </a:solidFill>
                <a:effectLst/>
                <a:latin typeface="Open Sans" panose="020B0606030504020204" pitchFamily="34" charset="0"/>
              </a:rPr>
              <a:t>enable napoleon in the Sphinx </a:t>
            </a:r>
            <a:r>
              <a:rPr lang="en-US" b="0" i="1" dirty="0">
                <a:solidFill>
                  <a:srgbClr val="000000"/>
                </a:solidFill>
                <a:effectLst/>
                <a:latin typeface="Consolas" panose="020B0609020204030204" pitchFamily="49" charset="0"/>
              </a:rPr>
              <a:t>conf.py</a:t>
            </a:r>
            <a:r>
              <a:rPr lang="en-US" b="0" i="0" dirty="0">
                <a:solidFill>
                  <a:srgbClr val="000000"/>
                </a:solidFill>
                <a:effectLst/>
                <a:latin typeface="Open Sans" panose="020B0606030504020204" pitchFamily="34" charset="0"/>
              </a:rPr>
              <a:t> file:</a:t>
            </a:r>
          </a:p>
          <a:p>
            <a:pPr algn="l"/>
            <a:endParaRPr lang="en-US" dirty="0">
              <a:solidFill>
                <a:srgbClr val="000000"/>
              </a:solidFill>
              <a:latin typeface="Open Sans" panose="020B0606030504020204" pitchFamily="34" charset="0"/>
            </a:endParaRPr>
          </a:p>
          <a:p>
            <a:pPr algn="l"/>
            <a:endParaRPr lang="en-US" b="0" i="0" dirty="0">
              <a:solidFill>
                <a:srgbClr val="000000"/>
              </a:solidFill>
              <a:effectLst/>
              <a:latin typeface="Open Sans" panose="020B0606030504020204" pitchFamily="34" charset="0"/>
            </a:endParaRPr>
          </a:p>
          <a:p>
            <a:pPr algn="l"/>
            <a:endParaRPr lang="en-US" dirty="0">
              <a:solidFill>
                <a:srgbClr val="000000"/>
              </a:solidFill>
              <a:latin typeface="Open Sans" panose="020B0606030504020204" pitchFamily="34" charset="0"/>
            </a:endParaRPr>
          </a:p>
          <a:p>
            <a:pPr algn="l"/>
            <a:endParaRPr lang="en-US" b="0" i="0" dirty="0">
              <a:solidFill>
                <a:srgbClr val="000000"/>
              </a:solidFill>
              <a:effectLst/>
              <a:latin typeface="Open Sans" panose="020B0606030504020204" pitchFamily="34" charset="0"/>
            </a:endParaRPr>
          </a:p>
          <a:p>
            <a:pPr algn="l"/>
            <a:r>
              <a:rPr lang="en-US" b="0" i="0" dirty="0">
                <a:solidFill>
                  <a:srgbClr val="000000"/>
                </a:solidFill>
                <a:effectLst/>
                <a:latin typeface="Open Sans" panose="020B0606030504020204" pitchFamily="34" charset="0"/>
              </a:rPr>
              <a:t>Then run </a:t>
            </a:r>
            <a:r>
              <a:rPr lang="en-US" dirty="0">
                <a:solidFill>
                  <a:srgbClr val="000000"/>
                </a:solidFill>
                <a:latin typeface="Open Sans" panose="020B0606030504020204" pitchFamily="34" charset="0"/>
              </a:rPr>
              <a:t>‘</a:t>
            </a:r>
            <a:r>
              <a:rPr lang="en-US" b="0" i="0" dirty="0">
                <a:solidFill>
                  <a:srgbClr val="000000"/>
                </a:solidFill>
                <a:effectLst/>
                <a:latin typeface="Open Sans" panose="020B0606030504020204" pitchFamily="34" charset="0"/>
              </a:rPr>
              <a:t>make html’ again from the anaconda command prompt.</a:t>
            </a:r>
          </a:p>
          <a:p>
            <a:br>
              <a:rPr lang="en-US" b="0" i="0" dirty="0">
                <a:solidFill>
                  <a:srgbClr val="000000"/>
                </a:solidFill>
                <a:effectLst/>
                <a:latin typeface="Open Sans" panose="020B0606030504020204" pitchFamily="34" charset="0"/>
              </a:rPr>
            </a:br>
            <a:endParaRPr lang="en-IL" dirty="0"/>
          </a:p>
        </p:txBody>
      </p:sp>
      <p:pic>
        <p:nvPicPr>
          <p:cNvPr id="7" name="Picture 6">
            <a:extLst>
              <a:ext uri="{FF2B5EF4-FFF2-40B4-BE49-F238E27FC236}">
                <a16:creationId xmlns:a16="http://schemas.microsoft.com/office/drawing/2014/main" id="{13635EE5-E29A-4AFE-857A-2E3C214D4FB3}"/>
              </a:ext>
            </a:extLst>
          </p:cNvPr>
          <p:cNvPicPr>
            <a:picLocks noChangeAspect="1"/>
          </p:cNvPicPr>
          <p:nvPr/>
        </p:nvPicPr>
        <p:blipFill>
          <a:blip r:embed="rId2"/>
          <a:stretch>
            <a:fillRect/>
          </a:stretch>
        </p:blipFill>
        <p:spPr>
          <a:xfrm>
            <a:off x="3332081" y="3047967"/>
            <a:ext cx="4524292" cy="979284"/>
          </a:xfrm>
          <a:prstGeom prst="rect">
            <a:avLst/>
          </a:prstGeom>
        </p:spPr>
      </p:pic>
    </p:spTree>
    <p:extLst>
      <p:ext uri="{BB962C8B-B14F-4D97-AF65-F5344CB8AC3E}">
        <p14:creationId xmlns:p14="http://schemas.microsoft.com/office/powerpoint/2010/main" val="14717270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a:xfrm>
            <a:off x="1097280" y="1845734"/>
            <a:ext cx="10058400" cy="4595706"/>
          </a:xfrm>
        </p:spPr>
        <p:txBody>
          <a:bodyPr>
            <a:normAutofit lnSpcReduction="10000"/>
          </a:bodyPr>
          <a:lstStyle/>
          <a:p>
            <a:r>
              <a:rPr lang="en-US" dirty="0"/>
              <a:t>After completing documenting our code with the </a:t>
            </a:r>
            <a:r>
              <a:rPr lang="en-US" dirty="0" err="1"/>
              <a:t>Numpy</a:t>
            </a:r>
            <a:r>
              <a:rPr lang="en-US" dirty="0"/>
              <a:t> </a:t>
            </a:r>
            <a:r>
              <a:rPr lang="en-US" dirty="0" err="1"/>
              <a:t>docsting</a:t>
            </a:r>
            <a:r>
              <a:rPr lang="en-US" dirty="0"/>
              <a:t> format, we can update the html automated generated documentation for our code.</a:t>
            </a:r>
          </a:p>
          <a:p>
            <a:endParaRPr lang="en-US" dirty="0"/>
          </a:p>
          <a:p>
            <a:r>
              <a:rPr lang="en-US" dirty="0"/>
              <a:t>We now should open our anaconda prompt, activate our </a:t>
            </a:r>
            <a:r>
              <a:rPr lang="en-US" dirty="0" err="1"/>
              <a:t>venv</a:t>
            </a:r>
            <a:r>
              <a:rPr lang="en-US" dirty="0"/>
              <a:t>, and enter our docs folder where our </a:t>
            </a:r>
            <a:r>
              <a:rPr lang="en-US" i="1" dirty="0"/>
              <a:t>make </a:t>
            </a:r>
            <a:r>
              <a:rPr lang="en-US" dirty="0"/>
              <a:t>(a batch file) is located.</a:t>
            </a:r>
          </a:p>
          <a:p>
            <a:endParaRPr lang="en-US" i="1" dirty="0"/>
          </a:p>
          <a:p>
            <a:pPr algn="l"/>
            <a:endParaRPr lang="en-US" dirty="0">
              <a:solidFill>
                <a:srgbClr val="000000"/>
              </a:solidFill>
              <a:latin typeface="Open Sans" panose="020B0606030504020204" pitchFamily="34" charset="0"/>
            </a:endParaRPr>
          </a:p>
          <a:p>
            <a:pPr marL="0" indent="0" algn="l">
              <a:buNone/>
            </a:pPr>
            <a:endParaRPr lang="en-US" b="0" i="0" dirty="0">
              <a:solidFill>
                <a:srgbClr val="000000"/>
              </a:solidFill>
              <a:effectLst/>
              <a:latin typeface="Open Sans" panose="020B0606030504020204" pitchFamily="34" charset="0"/>
            </a:endParaRPr>
          </a:p>
          <a:p>
            <a:br>
              <a:rPr lang="en-US" b="0" i="0" dirty="0">
                <a:solidFill>
                  <a:srgbClr val="000000"/>
                </a:solidFill>
                <a:effectLst/>
                <a:latin typeface="Open Sans" panose="020B0606030504020204" pitchFamily="34" charset="0"/>
              </a:rPr>
            </a:br>
            <a:r>
              <a:rPr lang="en-US" dirty="0"/>
              <a:t>Then, we should edit again the </a:t>
            </a:r>
            <a:r>
              <a:rPr lang="en-US" i="1" dirty="0"/>
              <a:t>conf.py </a:t>
            </a:r>
            <a:r>
              <a:rPr lang="en-US" dirty="0"/>
              <a:t>file that has already created in our docs/source.</a:t>
            </a:r>
          </a:p>
          <a:p>
            <a:r>
              <a:rPr lang="en-US" dirty="0"/>
              <a:t>Previously we uncomment the three first lines, but for now we would like to supply the </a:t>
            </a:r>
            <a:r>
              <a:rPr lang="en-US" i="1" dirty="0"/>
              <a:t>conf.py</a:t>
            </a:r>
          </a:p>
          <a:p>
            <a:r>
              <a:rPr lang="en-US" dirty="0"/>
              <a:t>with the path of our scripts that we wish to auto-generate their documentation.</a:t>
            </a:r>
            <a:r>
              <a:rPr lang="en-US" i="1" dirty="0"/>
              <a:t> </a:t>
            </a:r>
            <a:endParaRPr lang="en-US" dirty="0"/>
          </a:p>
          <a:p>
            <a:endParaRPr lang="en-IL" dirty="0"/>
          </a:p>
        </p:txBody>
      </p:sp>
      <p:pic>
        <p:nvPicPr>
          <p:cNvPr id="5" name="Picture 4">
            <a:extLst>
              <a:ext uri="{FF2B5EF4-FFF2-40B4-BE49-F238E27FC236}">
                <a16:creationId xmlns:a16="http://schemas.microsoft.com/office/drawing/2014/main" id="{50F3B23D-EC23-441D-B06F-68EBA8BC35F1}"/>
              </a:ext>
            </a:extLst>
          </p:cNvPr>
          <p:cNvPicPr>
            <a:picLocks noChangeAspect="1"/>
          </p:cNvPicPr>
          <p:nvPr/>
        </p:nvPicPr>
        <p:blipFill>
          <a:blip r:embed="rId2"/>
          <a:stretch>
            <a:fillRect/>
          </a:stretch>
        </p:blipFill>
        <p:spPr>
          <a:xfrm>
            <a:off x="1097280" y="3616916"/>
            <a:ext cx="7613040" cy="1005927"/>
          </a:xfrm>
          <a:prstGeom prst="rect">
            <a:avLst/>
          </a:prstGeom>
        </p:spPr>
      </p:pic>
    </p:spTree>
    <p:extLst>
      <p:ext uri="{BB962C8B-B14F-4D97-AF65-F5344CB8AC3E}">
        <p14:creationId xmlns:p14="http://schemas.microsoft.com/office/powerpoint/2010/main" val="254015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a:xfrm>
            <a:off x="1097280" y="1845734"/>
            <a:ext cx="10058400" cy="4595706"/>
          </a:xfrm>
        </p:spPr>
        <p:txBody>
          <a:bodyPr>
            <a:normAutofit/>
          </a:bodyPr>
          <a:lstStyle/>
          <a:p>
            <a:r>
              <a:rPr lang="en-US" b="0" i="0" dirty="0">
                <a:solidFill>
                  <a:srgbClr val="292929"/>
                </a:solidFill>
                <a:effectLst/>
                <a:latin typeface="charter"/>
              </a:rPr>
              <a:t>During each release, we would like to update the documentation version to point to the project release version, either manually or using an automated process.</a:t>
            </a:r>
          </a:p>
          <a:p>
            <a:endParaRPr lang="en-US" dirty="0">
              <a:solidFill>
                <a:srgbClr val="292929"/>
              </a:solidFill>
              <a:latin typeface="charter"/>
            </a:endParaRPr>
          </a:p>
          <a:p>
            <a:endParaRPr lang="en-US" dirty="0">
              <a:solidFill>
                <a:srgbClr val="292929"/>
              </a:solidFill>
              <a:latin typeface="charter"/>
            </a:endParaRPr>
          </a:p>
          <a:p>
            <a:r>
              <a:rPr lang="en-US" dirty="0"/>
              <a:t>Now we have to </a:t>
            </a:r>
            <a:r>
              <a:rPr lang="en-US" b="1" i="0" dirty="0">
                <a:solidFill>
                  <a:srgbClr val="292929"/>
                </a:solidFill>
                <a:effectLst/>
                <a:latin typeface="sohne"/>
              </a:rPr>
              <a:t>Specify the location of the Python modules.</a:t>
            </a:r>
            <a:endParaRPr lang="en-US" b="1" dirty="0">
              <a:solidFill>
                <a:srgbClr val="292929"/>
              </a:solidFill>
              <a:latin typeface="sohne"/>
            </a:endParaRPr>
          </a:p>
          <a:p>
            <a:r>
              <a:rPr lang="en-US" sz="1800" i="0" dirty="0">
                <a:solidFill>
                  <a:srgbClr val="292929"/>
                </a:solidFill>
                <a:effectLst/>
                <a:latin typeface="sohne"/>
              </a:rPr>
              <a:t>Update the system path to point to the project’s modules directory so that sphinx can find the source files. Lines 13–15 will append the module directory to the system path, and are commented out by default. Uncomment these lines and update the line that reads </a:t>
            </a:r>
            <a:r>
              <a:rPr lang="en-US" sz="1800" i="0" dirty="0" err="1">
                <a:solidFill>
                  <a:srgbClr val="292929"/>
                </a:solidFill>
                <a:effectLst/>
                <a:latin typeface="sohne"/>
              </a:rPr>
              <a:t>sys.path.insert</a:t>
            </a:r>
            <a:r>
              <a:rPr lang="en-US" sz="1800" i="0" dirty="0">
                <a:solidFill>
                  <a:srgbClr val="292929"/>
                </a:solidFill>
                <a:effectLst/>
                <a:latin typeface="sohne"/>
              </a:rPr>
              <a:t>(0, </a:t>
            </a:r>
            <a:r>
              <a:rPr lang="en-US" sz="1800" i="0" dirty="0" err="1">
                <a:solidFill>
                  <a:srgbClr val="292929"/>
                </a:solidFill>
                <a:effectLst/>
                <a:latin typeface="sohne"/>
              </a:rPr>
              <a:t>os.path.abspath</a:t>
            </a:r>
            <a:r>
              <a:rPr lang="en-US" sz="1800" i="0" dirty="0">
                <a:solidFill>
                  <a:srgbClr val="292929"/>
                </a:solidFill>
                <a:effectLst/>
                <a:latin typeface="sohne"/>
              </a:rPr>
              <a:t>(‘.’)) to append the directory that contains the Python modules.</a:t>
            </a:r>
          </a:p>
          <a:p>
            <a:endParaRPr lang="en-IL" dirty="0"/>
          </a:p>
        </p:txBody>
      </p:sp>
      <p:pic>
        <p:nvPicPr>
          <p:cNvPr id="6" name="Picture 5">
            <a:extLst>
              <a:ext uri="{FF2B5EF4-FFF2-40B4-BE49-F238E27FC236}">
                <a16:creationId xmlns:a16="http://schemas.microsoft.com/office/drawing/2014/main" id="{6C451FAB-3AB6-4A42-AB79-05C85ED5C344}"/>
              </a:ext>
            </a:extLst>
          </p:cNvPr>
          <p:cNvPicPr>
            <a:picLocks noChangeAspect="1"/>
          </p:cNvPicPr>
          <p:nvPr/>
        </p:nvPicPr>
        <p:blipFill>
          <a:blip r:embed="rId2"/>
          <a:stretch>
            <a:fillRect/>
          </a:stretch>
        </p:blipFill>
        <p:spPr>
          <a:xfrm>
            <a:off x="4234009" y="2623797"/>
            <a:ext cx="3947502" cy="533446"/>
          </a:xfrm>
          <a:prstGeom prst="rect">
            <a:avLst/>
          </a:prstGeom>
        </p:spPr>
      </p:pic>
      <p:pic>
        <p:nvPicPr>
          <p:cNvPr id="9" name="Picture 8">
            <a:extLst>
              <a:ext uri="{FF2B5EF4-FFF2-40B4-BE49-F238E27FC236}">
                <a16:creationId xmlns:a16="http://schemas.microsoft.com/office/drawing/2014/main" id="{EBE599AF-CD35-4527-8178-4C3DC90DB732}"/>
              </a:ext>
            </a:extLst>
          </p:cNvPr>
          <p:cNvPicPr>
            <a:picLocks noChangeAspect="1"/>
          </p:cNvPicPr>
          <p:nvPr/>
        </p:nvPicPr>
        <p:blipFill>
          <a:blip r:embed="rId3"/>
          <a:stretch>
            <a:fillRect/>
          </a:stretch>
        </p:blipFill>
        <p:spPr>
          <a:xfrm>
            <a:off x="1214980" y="5175201"/>
            <a:ext cx="9457240" cy="1120237"/>
          </a:xfrm>
          <a:prstGeom prst="rect">
            <a:avLst/>
          </a:prstGeom>
        </p:spPr>
      </p:pic>
    </p:spTree>
    <p:extLst>
      <p:ext uri="{BB962C8B-B14F-4D97-AF65-F5344CB8AC3E}">
        <p14:creationId xmlns:p14="http://schemas.microsoft.com/office/powerpoint/2010/main" val="7490002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p:txBody>
          <a:bodyPr>
            <a:normAutofit fontScale="55000" lnSpcReduction="20000"/>
          </a:bodyPr>
          <a:lstStyle/>
          <a:p>
            <a:pPr algn="l"/>
            <a:r>
              <a:rPr lang="en-US" b="0" i="0" dirty="0">
                <a:solidFill>
                  <a:srgbClr val="000000"/>
                </a:solidFill>
                <a:effectLst/>
                <a:latin typeface="Open Sans" panose="020B0606030504020204" pitchFamily="34" charset="0"/>
              </a:rPr>
              <a:t>From last slide:</a:t>
            </a:r>
          </a:p>
          <a:p>
            <a:pPr algn="l"/>
            <a:r>
              <a:rPr lang="en-US" b="0" i="0" dirty="0">
                <a:solidFill>
                  <a:srgbClr val="000000"/>
                </a:solidFill>
                <a:effectLst/>
                <a:latin typeface="Open Sans" panose="020B0606030504020204" pitchFamily="34" charset="0"/>
              </a:rPr>
              <a:t>In the </a:t>
            </a:r>
            <a:r>
              <a:rPr lang="en-US" b="0" i="1" dirty="0">
                <a:solidFill>
                  <a:srgbClr val="000000"/>
                </a:solidFill>
                <a:effectLst/>
                <a:latin typeface="Open Sans" panose="020B0606030504020204" pitchFamily="34" charset="0"/>
              </a:rPr>
              <a:t>conf.py</a:t>
            </a:r>
            <a:r>
              <a:rPr lang="en-US" b="0" dirty="0">
                <a:solidFill>
                  <a:srgbClr val="000000"/>
                </a:solidFill>
                <a:effectLst/>
                <a:latin typeface="Open Sans" panose="020B0606030504020204" pitchFamily="34" charset="0"/>
              </a:rPr>
              <a:t> file, we add the next line:</a:t>
            </a:r>
          </a:p>
          <a:p>
            <a:pPr algn="l"/>
            <a:r>
              <a:rPr lang="en-US" b="0" i="0" dirty="0" err="1">
                <a:solidFill>
                  <a:srgbClr val="000000"/>
                </a:solidFill>
                <a:effectLst/>
                <a:latin typeface="Open Sans" panose="020B0606030504020204" pitchFamily="34" charset="0"/>
              </a:rPr>
              <a:t>sys.path.insert</a:t>
            </a:r>
            <a:r>
              <a:rPr lang="en-US" b="0" i="0" dirty="0">
                <a:solidFill>
                  <a:srgbClr val="000000"/>
                </a:solidFill>
                <a:effectLst/>
                <a:latin typeface="Open Sans" panose="020B0606030504020204" pitchFamily="34" charset="0"/>
              </a:rPr>
              <a:t>(0,os.path.abspath(“……”))</a:t>
            </a:r>
          </a:p>
          <a:p>
            <a:pPr algn="l"/>
            <a:r>
              <a:rPr lang="en-US" b="0" i="0" dirty="0">
                <a:solidFill>
                  <a:srgbClr val="000000"/>
                </a:solidFill>
                <a:effectLst/>
                <a:latin typeface="Open Sans" panose="020B0606030504020204" pitchFamily="34" charset="0"/>
              </a:rPr>
              <a:t> tells it tells the </a:t>
            </a:r>
            <a:r>
              <a:rPr lang="en-US" i="1" dirty="0">
                <a:solidFill>
                  <a:srgbClr val="000000"/>
                </a:solidFill>
                <a:latin typeface="Open Sans" panose="020B0606030504020204" pitchFamily="34" charset="0"/>
              </a:rPr>
              <a:t>conf.py</a:t>
            </a:r>
            <a:r>
              <a:rPr lang="en-US" dirty="0">
                <a:solidFill>
                  <a:srgbClr val="000000"/>
                </a:solidFill>
                <a:latin typeface="Open Sans" panose="020B0606030504020204" pitchFamily="34" charset="0"/>
              </a:rPr>
              <a:t> where all the scripts file are located.</a:t>
            </a:r>
          </a:p>
          <a:p>
            <a:pPr algn="l"/>
            <a:endParaRPr lang="en-US" b="0" i="0" dirty="0">
              <a:solidFill>
                <a:srgbClr val="000000"/>
              </a:solidFill>
              <a:effectLst/>
              <a:latin typeface="Open Sans" panose="020B0606030504020204" pitchFamily="34" charset="0"/>
            </a:endParaRPr>
          </a:p>
          <a:p>
            <a:pPr algn="l"/>
            <a:endParaRPr lang="en-US" dirty="0">
              <a:solidFill>
                <a:srgbClr val="000000"/>
              </a:solidFill>
              <a:latin typeface="Open Sans" panose="020B0606030504020204" pitchFamily="34" charset="0"/>
            </a:endParaRPr>
          </a:p>
          <a:p>
            <a:pPr algn="l"/>
            <a:endParaRPr lang="en-US" dirty="0">
              <a:solidFill>
                <a:srgbClr val="000000"/>
              </a:solidFill>
              <a:latin typeface="Open Sans" panose="020B0606030504020204" pitchFamily="34" charset="0"/>
            </a:endParaRPr>
          </a:p>
          <a:p>
            <a:pPr algn="l"/>
            <a:endParaRPr lang="en-US" dirty="0">
              <a:solidFill>
                <a:srgbClr val="000000"/>
              </a:solidFill>
              <a:latin typeface="Open Sans" panose="020B0606030504020204" pitchFamily="34" charset="0"/>
            </a:endParaRPr>
          </a:p>
          <a:p>
            <a:pPr algn="l"/>
            <a:r>
              <a:rPr lang="en-US" b="0" i="0" dirty="0">
                <a:solidFill>
                  <a:srgbClr val="000000"/>
                </a:solidFill>
                <a:effectLst/>
                <a:latin typeface="Open Sans" panose="020B0606030504020204" pitchFamily="34" charset="0"/>
              </a:rPr>
              <a:t>Then we save the changes we made to the </a:t>
            </a:r>
            <a:r>
              <a:rPr lang="en-US" b="0" i="1" dirty="0">
                <a:solidFill>
                  <a:srgbClr val="000000"/>
                </a:solidFill>
                <a:effectLst/>
                <a:latin typeface="Open Sans" panose="020B0606030504020204" pitchFamily="34" charset="0"/>
              </a:rPr>
              <a:t>conf.py</a:t>
            </a:r>
            <a:r>
              <a:rPr lang="en-US" b="0" dirty="0">
                <a:solidFill>
                  <a:srgbClr val="000000"/>
                </a:solidFill>
                <a:effectLst/>
                <a:latin typeface="Open Sans" panose="020B0606030504020204" pitchFamily="34" charset="0"/>
              </a:rPr>
              <a:t>.</a:t>
            </a:r>
          </a:p>
          <a:p>
            <a:pPr algn="l"/>
            <a:endParaRPr lang="en-US" i="0" dirty="0">
              <a:solidFill>
                <a:srgbClr val="000000"/>
              </a:solidFill>
              <a:latin typeface="Open Sans" panose="020B0606030504020204" pitchFamily="34" charset="0"/>
            </a:endParaRPr>
          </a:p>
          <a:p>
            <a:r>
              <a:rPr lang="en-US" b="0" i="0" dirty="0">
                <a:solidFill>
                  <a:srgbClr val="000000"/>
                </a:solidFill>
                <a:effectLst/>
                <a:latin typeface="Open Sans" panose="020B0606030504020204" pitchFamily="34" charset="0"/>
              </a:rPr>
              <a:t>Finally, in the anaconda prompt, we run </a:t>
            </a:r>
            <a:r>
              <a:rPr lang="en-US" dirty="0">
                <a:solidFill>
                  <a:srgbClr val="000000"/>
                </a:solidFill>
                <a:latin typeface="Open Sans" panose="020B0606030504020204" pitchFamily="34" charset="0"/>
              </a:rPr>
              <a:t>‘</a:t>
            </a:r>
            <a:r>
              <a:rPr lang="en-US" b="0" i="0" dirty="0">
                <a:solidFill>
                  <a:srgbClr val="000000"/>
                </a:solidFill>
                <a:effectLst/>
                <a:latin typeface="Open Sans" panose="020B0606030504020204" pitchFamily="34" charset="0"/>
              </a:rPr>
              <a:t>make html’ again.</a:t>
            </a:r>
          </a:p>
          <a:p>
            <a:pPr algn="l"/>
            <a:endParaRPr lang="en-US" b="0" i="0" dirty="0">
              <a:solidFill>
                <a:srgbClr val="000000"/>
              </a:solidFill>
              <a:effectLst/>
              <a:latin typeface="Open Sans" panose="020B0606030504020204" pitchFamily="34" charset="0"/>
            </a:endParaRPr>
          </a:p>
          <a:p>
            <a:br>
              <a:rPr lang="en-US" b="0" i="0" dirty="0">
                <a:solidFill>
                  <a:srgbClr val="000000"/>
                </a:solidFill>
                <a:effectLst/>
                <a:latin typeface="Open Sans" panose="020B0606030504020204" pitchFamily="34" charset="0"/>
              </a:rPr>
            </a:br>
            <a:endParaRPr lang="en-IL" dirty="0"/>
          </a:p>
        </p:txBody>
      </p:sp>
      <p:pic>
        <p:nvPicPr>
          <p:cNvPr id="6" name="Picture 5">
            <a:extLst>
              <a:ext uri="{FF2B5EF4-FFF2-40B4-BE49-F238E27FC236}">
                <a16:creationId xmlns:a16="http://schemas.microsoft.com/office/drawing/2014/main" id="{9B8F89AC-FC54-4EED-9102-201B3592D0D0}"/>
              </a:ext>
            </a:extLst>
          </p:cNvPr>
          <p:cNvPicPr>
            <a:picLocks noChangeAspect="1"/>
          </p:cNvPicPr>
          <p:nvPr/>
        </p:nvPicPr>
        <p:blipFill>
          <a:blip r:embed="rId2"/>
          <a:stretch>
            <a:fillRect/>
          </a:stretch>
        </p:blipFill>
        <p:spPr>
          <a:xfrm>
            <a:off x="5745700" y="1855273"/>
            <a:ext cx="4244708" cy="838273"/>
          </a:xfrm>
          <a:prstGeom prst="rect">
            <a:avLst/>
          </a:prstGeom>
        </p:spPr>
      </p:pic>
      <p:pic>
        <p:nvPicPr>
          <p:cNvPr id="8" name="Picture 7">
            <a:extLst>
              <a:ext uri="{FF2B5EF4-FFF2-40B4-BE49-F238E27FC236}">
                <a16:creationId xmlns:a16="http://schemas.microsoft.com/office/drawing/2014/main" id="{9015099E-8F72-454D-B11F-4E059299F8AC}"/>
              </a:ext>
            </a:extLst>
          </p:cNvPr>
          <p:cNvPicPr>
            <a:picLocks noChangeAspect="1"/>
          </p:cNvPicPr>
          <p:nvPr/>
        </p:nvPicPr>
        <p:blipFill>
          <a:blip r:embed="rId3"/>
          <a:stretch>
            <a:fillRect/>
          </a:stretch>
        </p:blipFill>
        <p:spPr>
          <a:xfrm>
            <a:off x="1175611" y="3072723"/>
            <a:ext cx="9434378" cy="883997"/>
          </a:xfrm>
          <a:prstGeom prst="rect">
            <a:avLst/>
          </a:prstGeom>
        </p:spPr>
      </p:pic>
      <p:pic>
        <p:nvPicPr>
          <p:cNvPr id="10" name="Picture 9">
            <a:extLst>
              <a:ext uri="{FF2B5EF4-FFF2-40B4-BE49-F238E27FC236}">
                <a16:creationId xmlns:a16="http://schemas.microsoft.com/office/drawing/2014/main" id="{F9262CFE-9B4F-4601-B27F-42222BAE90BA}"/>
              </a:ext>
            </a:extLst>
          </p:cNvPr>
          <p:cNvPicPr>
            <a:picLocks noChangeAspect="1"/>
          </p:cNvPicPr>
          <p:nvPr/>
        </p:nvPicPr>
        <p:blipFill>
          <a:blip r:embed="rId4"/>
          <a:stretch>
            <a:fillRect/>
          </a:stretch>
        </p:blipFill>
        <p:spPr>
          <a:xfrm>
            <a:off x="1036320" y="5292082"/>
            <a:ext cx="9418761" cy="234958"/>
          </a:xfrm>
          <a:prstGeom prst="rect">
            <a:avLst/>
          </a:prstGeom>
        </p:spPr>
      </p:pic>
    </p:spTree>
    <p:extLst>
      <p:ext uri="{BB962C8B-B14F-4D97-AF65-F5344CB8AC3E}">
        <p14:creationId xmlns:p14="http://schemas.microsoft.com/office/powerpoint/2010/main" val="2536576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41005-70D5-4C34-A1B8-3F9E648F759F}"/>
              </a:ext>
            </a:extLst>
          </p:cNvPr>
          <p:cNvSpPr>
            <a:spLocks noGrp="1"/>
          </p:cNvSpPr>
          <p:nvPr>
            <p:ph type="title"/>
          </p:nvPr>
        </p:nvSpPr>
        <p:spPr/>
        <p:txBody>
          <a:bodyPr/>
          <a:lstStyle/>
          <a:p>
            <a:r>
              <a:rPr lang="en-US" dirty="0"/>
              <a:t>Git Vs GitHub</a:t>
            </a:r>
            <a:endParaRPr lang="en-IL" dirty="0"/>
          </a:p>
        </p:txBody>
      </p:sp>
      <p:sp>
        <p:nvSpPr>
          <p:cNvPr id="3" name="Content Placeholder 2">
            <a:extLst>
              <a:ext uri="{FF2B5EF4-FFF2-40B4-BE49-F238E27FC236}">
                <a16:creationId xmlns:a16="http://schemas.microsoft.com/office/drawing/2014/main" id="{20E12958-65F1-4D5F-8114-D3F6A6DD740D}"/>
              </a:ext>
            </a:extLst>
          </p:cNvPr>
          <p:cNvSpPr>
            <a:spLocks noGrp="1"/>
          </p:cNvSpPr>
          <p:nvPr>
            <p:ph idx="1"/>
          </p:nvPr>
        </p:nvSpPr>
        <p:spPr/>
        <p:txBody>
          <a:bodyPr/>
          <a:lstStyle/>
          <a:p>
            <a:r>
              <a:rPr lang="en-US" dirty="0"/>
              <a:t>Git is a version control tool that helps us to treat our code and file efficiently.  I relates to this just as a program on our local PC that allow us to connect with remote place holder where we can keep and store our projects.</a:t>
            </a:r>
          </a:p>
          <a:p>
            <a:endParaRPr lang="en-US" dirty="0"/>
          </a:p>
          <a:p>
            <a:r>
              <a:rPr lang="en-US" dirty="0"/>
              <a:t>GitHub is the remote place where we connect to and manage our project files on cloud. It enables us to manage our version control functionality supplied by Git from our local PC.</a:t>
            </a:r>
          </a:p>
        </p:txBody>
      </p:sp>
    </p:spTree>
    <p:extLst>
      <p:ext uri="{BB962C8B-B14F-4D97-AF65-F5344CB8AC3E}">
        <p14:creationId xmlns:p14="http://schemas.microsoft.com/office/powerpoint/2010/main" val="30927650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p:txBody>
          <a:bodyPr>
            <a:normAutofit/>
          </a:bodyPr>
          <a:lstStyle/>
          <a:p>
            <a:r>
              <a:rPr lang="en-US" sz="1800" i="0" dirty="0">
                <a:solidFill>
                  <a:srgbClr val="000000"/>
                </a:solidFill>
                <a:latin typeface="Open Sans" panose="020B0606030504020204" pitchFamily="34" charset="0"/>
              </a:rPr>
              <a:t>Now, </a:t>
            </a:r>
            <a:r>
              <a:rPr lang="en-US" sz="1800" i="0" u="sng" dirty="0">
                <a:solidFill>
                  <a:srgbClr val="FF0000"/>
                </a:solidFill>
                <a:latin typeface="Open Sans" panose="020B0606030504020204" pitchFamily="34" charset="0"/>
              </a:rPr>
              <a:t>if we have not done it before</a:t>
            </a:r>
            <a:r>
              <a:rPr lang="en-US" sz="1800" i="0" dirty="0">
                <a:solidFill>
                  <a:srgbClr val="000000"/>
                </a:solidFill>
                <a:latin typeface="Open Sans" panose="020B0606030504020204" pitchFamily="34" charset="0"/>
              </a:rPr>
              <a:t>, we should </a:t>
            </a:r>
            <a:r>
              <a:rPr lang="en-US" sz="1800" b="1" i="0" dirty="0">
                <a:solidFill>
                  <a:srgbClr val="292929"/>
                </a:solidFill>
                <a:effectLst/>
                <a:latin typeface="sohne"/>
              </a:rPr>
              <a:t>Add extension support for </a:t>
            </a:r>
            <a:r>
              <a:rPr lang="en-US" sz="1800" b="1" i="0" dirty="0" err="1">
                <a:solidFill>
                  <a:srgbClr val="292929"/>
                </a:solidFill>
                <a:effectLst/>
                <a:latin typeface="sohne"/>
              </a:rPr>
              <a:t>autodoc</a:t>
            </a:r>
            <a:r>
              <a:rPr lang="en-US" sz="1800" b="1" i="0" dirty="0">
                <a:solidFill>
                  <a:srgbClr val="292929"/>
                </a:solidFill>
                <a:effectLst/>
                <a:latin typeface="sohne"/>
              </a:rPr>
              <a:t>.</a:t>
            </a:r>
          </a:p>
          <a:p>
            <a:r>
              <a:rPr lang="en-US" sz="1800" i="0" dirty="0">
                <a:solidFill>
                  <a:srgbClr val="292929"/>
                </a:solidFill>
                <a:effectLst/>
                <a:latin typeface="sohne"/>
              </a:rPr>
              <a:t>The extensions variable is assigned to a list of extensions needed to build the documentation. For instance, if you’re planning to include documentation from your doc using the </a:t>
            </a:r>
            <a:r>
              <a:rPr lang="en-US" sz="1800" i="0" dirty="0" err="1">
                <a:solidFill>
                  <a:srgbClr val="292929"/>
                </a:solidFill>
                <a:effectLst/>
                <a:latin typeface="sohne"/>
              </a:rPr>
              <a:t>autodoc</a:t>
            </a:r>
            <a:r>
              <a:rPr lang="en-US" sz="1800" i="0" dirty="0">
                <a:solidFill>
                  <a:srgbClr val="292929"/>
                </a:solidFill>
                <a:effectLst/>
                <a:latin typeface="sohne"/>
              </a:rPr>
              <a:t> directives, you’ll need to activate it by adding ‘</a:t>
            </a:r>
            <a:r>
              <a:rPr lang="en-US" sz="1800" i="1" dirty="0" err="1">
                <a:solidFill>
                  <a:srgbClr val="292929"/>
                </a:solidFill>
                <a:effectLst/>
                <a:latin typeface="sohne"/>
              </a:rPr>
              <a:t>sphinx.ext.autodoc</a:t>
            </a:r>
            <a:r>
              <a:rPr lang="en-US" sz="1800" i="0" dirty="0">
                <a:solidFill>
                  <a:srgbClr val="292929"/>
                </a:solidFill>
                <a:effectLst/>
                <a:latin typeface="sohne"/>
              </a:rPr>
              <a:t>’ to the extension list.</a:t>
            </a:r>
          </a:p>
          <a:p>
            <a:r>
              <a:rPr lang="en-US" sz="1800" dirty="0">
                <a:solidFill>
                  <a:srgbClr val="292929"/>
                </a:solidFill>
                <a:latin typeface="sohne"/>
              </a:rPr>
              <a:t>In addition, </a:t>
            </a:r>
            <a:r>
              <a:rPr lang="en-US" sz="1800" u="sng" dirty="0">
                <a:solidFill>
                  <a:srgbClr val="FF0000"/>
                </a:solidFill>
                <a:latin typeface="sohne"/>
              </a:rPr>
              <a:t>if it has not been done yet</a:t>
            </a:r>
            <a:r>
              <a:rPr lang="en-US" sz="1800" dirty="0">
                <a:solidFill>
                  <a:srgbClr val="292929"/>
                </a:solidFill>
                <a:latin typeface="sohne"/>
              </a:rPr>
              <a:t>, </a:t>
            </a:r>
            <a:r>
              <a:rPr lang="en-US" sz="1800" b="1" i="0" dirty="0">
                <a:solidFill>
                  <a:srgbClr val="292929"/>
                </a:solidFill>
                <a:effectLst/>
                <a:latin typeface="sohne"/>
              </a:rPr>
              <a:t>Add extension support for NumPy and Google Doc style docstrings:</a:t>
            </a:r>
          </a:p>
          <a:p>
            <a:r>
              <a:rPr lang="en-US" sz="1800" i="0" dirty="0">
                <a:solidFill>
                  <a:srgbClr val="292929"/>
                </a:solidFill>
                <a:effectLst/>
                <a:latin typeface="sohne"/>
              </a:rPr>
              <a:t>This, of course, is optional depending on the preferred docstring format. Should the documentation in your code follow the Google Python Style Guide, you’ll need to append ‘</a:t>
            </a:r>
            <a:r>
              <a:rPr lang="en-US" sz="1800" i="1" dirty="0" err="1">
                <a:solidFill>
                  <a:srgbClr val="292929"/>
                </a:solidFill>
                <a:effectLst/>
                <a:latin typeface="sohne"/>
              </a:rPr>
              <a:t>sphinx.ext.napoleon</a:t>
            </a:r>
            <a:r>
              <a:rPr lang="en-US" sz="1800" i="0" dirty="0">
                <a:solidFill>
                  <a:srgbClr val="292929"/>
                </a:solidFill>
                <a:effectLst/>
                <a:latin typeface="sohne"/>
              </a:rPr>
              <a:t>’ to the extensions list:</a:t>
            </a:r>
          </a:p>
          <a:p>
            <a:endParaRPr lang="en-US" sz="1800" i="0" dirty="0">
              <a:solidFill>
                <a:srgbClr val="292929"/>
              </a:solidFill>
              <a:effectLst/>
              <a:latin typeface="sohne"/>
            </a:endParaRPr>
          </a:p>
          <a:p>
            <a:pPr algn="l"/>
            <a:endParaRPr lang="en-IL" sz="1800" dirty="0"/>
          </a:p>
        </p:txBody>
      </p:sp>
      <p:pic>
        <p:nvPicPr>
          <p:cNvPr id="6" name="Picture 5">
            <a:extLst>
              <a:ext uri="{FF2B5EF4-FFF2-40B4-BE49-F238E27FC236}">
                <a16:creationId xmlns:a16="http://schemas.microsoft.com/office/drawing/2014/main" id="{4E71891D-D847-4186-A25F-AF0EE1771BD8}"/>
              </a:ext>
            </a:extLst>
          </p:cNvPr>
          <p:cNvPicPr>
            <a:picLocks noChangeAspect="1"/>
          </p:cNvPicPr>
          <p:nvPr/>
        </p:nvPicPr>
        <p:blipFill>
          <a:blip r:embed="rId2"/>
          <a:stretch>
            <a:fillRect/>
          </a:stretch>
        </p:blipFill>
        <p:spPr>
          <a:xfrm>
            <a:off x="6699015" y="4415818"/>
            <a:ext cx="5238985" cy="2357911"/>
          </a:xfrm>
          <a:prstGeom prst="rect">
            <a:avLst/>
          </a:prstGeom>
        </p:spPr>
      </p:pic>
    </p:spTree>
    <p:extLst>
      <p:ext uri="{BB962C8B-B14F-4D97-AF65-F5344CB8AC3E}">
        <p14:creationId xmlns:p14="http://schemas.microsoft.com/office/powerpoint/2010/main" val="7503732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p:txBody>
          <a:bodyPr>
            <a:normAutofit/>
          </a:bodyPr>
          <a:lstStyle/>
          <a:p>
            <a:r>
              <a:rPr lang="en-US" b="1" i="0" dirty="0">
                <a:solidFill>
                  <a:srgbClr val="292929"/>
                </a:solidFill>
                <a:effectLst/>
                <a:latin typeface="sohne"/>
              </a:rPr>
              <a:t>Auto-generate the </a:t>
            </a:r>
            <a:r>
              <a:rPr lang="en-US" b="1" i="0" dirty="0" err="1">
                <a:solidFill>
                  <a:srgbClr val="292929"/>
                </a:solidFill>
                <a:effectLst/>
                <a:latin typeface="sohne"/>
              </a:rPr>
              <a:t>rst</a:t>
            </a:r>
            <a:r>
              <a:rPr lang="en-US" b="1" i="0" dirty="0">
                <a:solidFill>
                  <a:srgbClr val="292929"/>
                </a:solidFill>
                <a:effectLst/>
                <a:latin typeface="sohne"/>
              </a:rPr>
              <a:t> Files</a:t>
            </a:r>
          </a:p>
          <a:p>
            <a:pPr algn="l"/>
            <a:r>
              <a:rPr lang="en-US" dirty="0"/>
              <a:t>Sphinx generates the HTML documentation from </a:t>
            </a:r>
            <a:r>
              <a:rPr lang="en-US" dirty="0" err="1"/>
              <a:t>reStructuredText</a:t>
            </a:r>
            <a:r>
              <a:rPr lang="en-US" dirty="0"/>
              <a:t> (</a:t>
            </a:r>
            <a:r>
              <a:rPr lang="en-US" dirty="0" err="1"/>
              <a:t>rst</a:t>
            </a:r>
            <a:r>
              <a:rPr lang="en-US" dirty="0"/>
              <a:t>) files. These </a:t>
            </a:r>
            <a:r>
              <a:rPr lang="en-US" dirty="0" err="1"/>
              <a:t>rst</a:t>
            </a:r>
            <a:r>
              <a:rPr lang="en-US" dirty="0"/>
              <a:t> files describe each webpage and may contain </a:t>
            </a:r>
            <a:r>
              <a:rPr lang="en-US" dirty="0" err="1"/>
              <a:t>autodoc</a:t>
            </a:r>
            <a:r>
              <a:rPr lang="en-US" dirty="0"/>
              <a:t> directives which will ultimately generate the documentation from docstrings in an automatic way. There’s an automatic way to generate these files, so there’s no need to manually write out the </a:t>
            </a:r>
            <a:r>
              <a:rPr lang="en-US" dirty="0" err="1"/>
              <a:t>autodoc</a:t>
            </a:r>
            <a:r>
              <a:rPr lang="en-US" dirty="0"/>
              <a:t> directives for each class and module.</a:t>
            </a:r>
          </a:p>
          <a:p>
            <a:pPr algn="l"/>
            <a:r>
              <a:rPr lang="en-US" dirty="0"/>
              <a:t>The sphinx-</a:t>
            </a:r>
            <a:r>
              <a:rPr lang="en-US" dirty="0" err="1"/>
              <a:t>autodoc</a:t>
            </a:r>
            <a:r>
              <a:rPr lang="en-US" dirty="0"/>
              <a:t> command will automatically generate </a:t>
            </a:r>
            <a:r>
              <a:rPr lang="en-US" dirty="0" err="1"/>
              <a:t>rst</a:t>
            </a:r>
            <a:r>
              <a:rPr lang="en-US" dirty="0"/>
              <a:t> files with </a:t>
            </a:r>
            <a:r>
              <a:rPr lang="en-US" dirty="0" err="1"/>
              <a:t>autodoc</a:t>
            </a:r>
            <a:r>
              <a:rPr lang="en-US" dirty="0"/>
              <a:t> directives from your code. This command only needs to be run when a new module is added to the project.</a:t>
            </a:r>
          </a:p>
          <a:p>
            <a:pPr algn="l"/>
            <a:r>
              <a:rPr lang="en-US" dirty="0"/>
              <a:t>First, make sure that the ‘</a:t>
            </a:r>
            <a:r>
              <a:rPr lang="en-US" i="1" dirty="0" err="1"/>
              <a:t>sphinx.ext.autodoc</a:t>
            </a:r>
            <a:r>
              <a:rPr lang="en-US" dirty="0"/>
              <a:t>’ extension is included in the extensions list in </a:t>
            </a:r>
            <a:r>
              <a:rPr lang="en-US" i="1" dirty="0"/>
              <a:t>conf.py </a:t>
            </a:r>
            <a:r>
              <a:rPr lang="en-US" dirty="0"/>
              <a:t>as described in previous slides.</a:t>
            </a:r>
            <a:endParaRPr lang="en-IL" dirty="0"/>
          </a:p>
        </p:txBody>
      </p:sp>
    </p:spTree>
    <p:extLst>
      <p:ext uri="{BB962C8B-B14F-4D97-AF65-F5344CB8AC3E}">
        <p14:creationId xmlns:p14="http://schemas.microsoft.com/office/powerpoint/2010/main" val="18207033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p:txBody>
          <a:bodyPr>
            <a:normAutofit lnSpcReduction="10000"/>
          </a:bodyPr>
          <a:lstStyle/>
          <a:p>
            <a:pPr algn="l"/>
            <a:endParaRPr lang="en-US" i="0" dirty="0">
              <a:solidFill>
                <a:srgbClr val="000000"/>
              </a:solidFill>
              <a:latin typeface="Open Sans" panose="020B0606030504020204" pitchFamily="34" charset="0"/>
            </a:endParaRPr>
          </a:p>
          <a:p>
            <a:r>
              <a:rPr lang="en-US" b="0" i="0" dirty="0">
                <a:solidFill>
                  <a:srgbClr val="000000"/>
                </a:solidFill>
                <a:effectLst/>
                <a:latin typeface="Open Sans" panose="020B0606030504020204" pitchFamily="34" charset="0"/>
              </a:rPr>
              <a:t>To autogenerate the </a:t>
            </a:r>
            <a:r>
              <a:rPr lang="en-US" b="0" i="0" dirty="0" err="1">
                <a:solidFill>
                  <a:srgbClr val="000000"/>
                </a:solidFill>
                <a:effectLst/>
                <a:latin typeface="Open Sans" panose="020B0606030504020204" pitchFamily="34" charset="0"/>
              </a:rPr>
              <a:t>rst</a:t>
            </a:r>
            <a:r>
              <a:rPr lang="en-US" b="0" i="0" dirty="0">
                <a:solidFill>
                  <a:srgbClr val="000000"/>
                </a:solidFill>
                <a:effectLst/>
                <a:latin typeface="Open Sans" panose="020B0606030504020204" pitchFamily="34" charset="0"/>
              </a:rPr>
              <a:t> files, run the sphinx-</a:t>
            </a:r>
            <a:r>
              <a:rPr lang="en-US" b="0" i="0" dirty="0" err="1">
                <a:solidFill>
                  <a:srgbClr val="000000"/>
                </a:solidFill>
                <a:effectLst/>
                <a:latin typeface="Open Sans" panose="020B0606030504020204" pitchFamily="34" charset="0"/>
              </a:rPr>
              <a:t>apidoc</a:t>
            </a:r>
            <a:r>
              <a:rPr lang="en-US" b="0" i="0" dirty="0">
                <a:solidFill>
                  <a:srgbClr val="000000"/>
                </a:solidFill>
                <a:effectLst/>
                <a:latin typeface="Open Sans" panose="020B0606030504020204" pitchFamily="34" charset="0"/>
              </a:rPr>
              <a:t> command using the following syntax:</a:t>
            </a:r>
          </a:p>
          <a:p>
            <a:r>
              <a:rPr lang="en-US" sz="1800" b="0" i="0" dirty="0">
                <a:solidFill>
                  <a:srgbClr val="000000"/>
                </a:solidFill>
                <a:effectLst/>
                <a:latin typeface="+mj-lt"/>
              </a:rPr>
              <a:t>sphinx-</a:t>
            </a:r>
            <a:r>
              <a:rPr lang="en-US" sz="1800" b="0" i="0" dirty="0" err="1">
                <a:solidFill>
                  <a:srgbClr val="000000"/>
                </a:solidFill>
                <a:effectLst/>
                <a:latin typeface="+mj-lt"/>
              </a:rPr>
              <a:t>apidoc</a:t>
            </a:r>
            <a:r>
              <a:rPr lang="en-US" sz="1800" b="0" i="0" dirty="0">
                <a:solidFill>
                  <a:srgbClr val="000000"/>
                </a:solidFill>
                <a:effectLst/>
                <a:latin typeface="+mj-lt"/>
              </a:rPr>
              <a:t> -o &lt;OUTPUT_PATH&gt; &lt;MODULE_PATH&gt;</a:t>
            </a:r>
          </a:p>
          <a:p>
            <a:endParaRPr lang="en-US" sz="1800" b="0" i="0" dirty="0">
              <a:solidFill>
                <a:srgbClr val="000000"/>
              </a:solidFill>
              <a:effectLst/>
              <a:latin typeface="+mj-lt"/>
            </a:endParaRPr>
          </a:p>
          <a:p>
            <a:r>
              <a:rPr lang="en-US" dirty="0">
                <a:solidFill>
                  <a:srgbClr val="000000"/>
                </a:solidFill>
                <a:latin typeface="Open Sans" panose="020B0606030504020204" pitchFamily="34" charset="0"/>
              </a:rPr>
              <a:t>In our example, the output directory is </a:t>
            </a:r>
            <a:r>
              <a:rPr lang="en-US" sz="1800" dirty="0">
                <a:solidFill>
                  <a:srgbClr val="000000"/>
                </a:solidFill>
                <a:latin typeface="+mj-lt"/>
              </a:rPr>
              <a:t>source , </a:t>
            </a:r>
            <a:r>
              <a:rPr lang="en-US" dirty="0">
                <a:solidFill>
                  <a:srgbClr val="000000"/>
                </a:solidFill>
                <a:latin typeface="Open Sans" panose="020B0606030504020204" pitchFamily="34" charset="0"/>
              </a:rPr>
              <a:t>and our modules directory is :</a:t>
            </a:r>
          </a:p>
          <a:p>
            <a:r>
              <a:rPr lang="en-US" sz="1600" b="0" i="0" dirty="0">
                <a:solidFill>
                  <a:srgbClr val="000000"/>
                </a:solidFill>
                <a:effectLst/>
                <a:latin typeface="Open Sans" panose="020B0606030504020204" pitchFamily="34" charset="0"/>
              </a:rPr>
              <a:t>C:\Users\user\OneDrive - Technion\Master degree\</a:t>
            </a:r>
            <a:r>
              <a:rPr lang="en-US" sz="1600" b="0" i="0" dirty="0" err="1">
                <a:solidFill>
                  <a:srgbClr val="000000"/>
                </a:solidFill>
                <a:effectLst/>
                <a:latin typeface="Open Sans" panose="020B0606030504020204" pitchFamily="34" charset="0"/>
              </a:rPr>
              <a:t>Wave_Function_Propagation</a:t>
            </a:r>
            <a:r>
              <a:rPr lang="en-US" sz="1600" b="0" i="0" dirty="0">
                <a:solidFill>
                  <a:srgbClr val="000000"/>
                </a:solidFill>
                <a:effectLst/>
                <a:latin typeface="Open Sans" panose="020B0606030504020204" pitchFamily="34" charset="0"/>
              </a:rPr>
              <a:t>\</a:t>
            </a:r>
            <a:r>
              <a:rPr lang="en-US" sz="1600" b="0" i="0" dirty="0" err="1">
                <a:solidFill>
                  <a:srgbClr val="000000"/>
                </a:solidFill>
                <a:effectLst/>
                <a:latin typeface="Open Sans" panose="020B0606030504020204" pitchFamily="34" charset="0"/>
              </a:rPr>
              <a:t>Yair_code</a:t>
            </a:r>
            <a:endParaRPr lang="en-US" sz="1600" b="0" i="0" dirty="0">
              <a:solidFill>
                <a:srgbClr val="000000"/>
              </a:solidFill>
              <a:effectLst/>
              <a:latin typeface="Open Sans" panose="020B0606030504020204" pitchFamily="34" charset="0"/>
            </a:endParaRPr>
          </a:p>
          <a:p>
            <a:r>
              <a:rPr lang="en-US" sz="1600" b="0" i="0" dirty="0">
                <a:solidFill>
                  <a:srgbClr val="000000"/>
                </a:solidFill>
                <a:effectLst/>
                <a:latin typeface="Open Sans" panose="020B0606030504020204" pitchFamily="34" charset="0"/>
              </a:rPr>
              <a:t>(It did not get the full path for some reason, so I gave it the relative path).</a:t>
            </a:r>
          </a:p>
          <a:p>
            <a:r>
              <a:rPr lang="en-US" sz="1600" dirty="0">
                <a:solidFill>
                  <a:srgbClr val="000000"/>
                </a:solidFill>
                <a:latin typeface="Open Sans" panose="020B0606030504020204" pitchFamily="34" charset="0"/>
              </a:rPr>
              <a:t>So:</a:t>
            </a:r>
          </a:p>
          <a:p>
            <a:br>
              <a:rPr lang="en-US" b="0" i="0" dirty="0">
                <a:solidFill>
                  <a:srgbClr val="000000"/>
                </a:solidFill>
                <a:effectLst/>
                <a:latin typeface="Open Sans" panose="020B0606030504020204" pitchFamily="34" charset="0"/>
              </a:rPr>
            </a:br>
            <a:endParaRPr lang="en-IL" dirty="0"/>
          </a:p>
        </p:txBody>
      </p:sp>
      <p:pic>
        <p:nvPicPr>
          <p:cNvPr id="9" name="Picture 8">
            <a:extLst>
              <a:ext uri="{FF2B5EF4-FFF2-40B4-BE49-F238E27FC236}">
                <a16:creationId xmlns:a16="http://schemas.microsoft.com/office/drawing/2014/main" id="{FD69B9AF-AD82-428B-B2A8-FCD27A9B8C90}"/>
              </a:ext>
            </a:extLst>
          </p:cNvPr>
          <p:cNvPicPr>
            <a:picLocks noChangeAspect="1"/>
          </p:cNvPicPr>
          <p:nvPr/>
        </p:nvPicPr>
        <p:blipFill>
          <a:blip r:embed="rId2"/>
          <a:stretch>
            <a:fillRect/>
          </a:stretch>
        </p:blipFill>
        <p:spPr>
          <a:xfrm>
            <a:off x="2274416" y="4915079"/>
            <a:ext cx="8820304" cy="1908030"/>
          </a:xfrm>
          <a:prstGeom prst="rect">
            <a:avLst/>
          </a:prstGeom>
        </p:spPr>
      </p:pic>
    </p:spTree>
    <p:extLst>
      <p:ext uri="{BB962C8B-B14F-4D97-AF65-F5344CB8AC3E}">
        <p14:creationId xmlns:p14="http://schemas.microsoft.com/office/powerpoint/2010/main" val="27020286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p:txBody>
          <a:bodyPr>
            <a:normAutofit/>
          </a:bodyPr>
          <a:lstStyle/>
          <a:p>
            <a:pPr algn="l"/>
            <a:r>
              <a:rPr lang="en-US" i="0" dirty="0">
                <a:solidFill>
                  <a:srgbClr val="000000"/>
                </a:solidFill>
                <a:latin typeface="Open Sans" panose="020B0606030504020204" pitchFamily="34" charset="0"/>
              </a:rPr>
              <a:t>What we got in the </a:t>
            </a:r>
            <a:r>
              <a:rPr lang="en-US" i="1" dirty="0" err="1">
                <a:solidFill>
                  <a:srgbClr val="000000"/>
                </a:solidFill>
                <a:latin typeface="Open Sans" panose="020B0606030504020204" pitchFamily="34" charset="0"/>
              </a:rPr>
              <a:t>modules.rst</a:t>
            </a:r>
            <a:r>
              <a:rPr lang="en-US" i="1" dirty="0">
                <a:solidFill>
                  <a:srgbClr val="000000"/>
                </a:solidFill>
                <a:latin typeface="Open Sans" panose="020B0606030504020204" pitchFamily="34" charset="0"/>
              </a:rPr>
              <a:t> </a:t>
            </a:r>
            <a:r>
              <a:rPr lang="en-US" i="0" dirty="0">
                <a:solidFill>
                  <a:srgbClr val="000000"/>
                </a:solidFill>
                <a:latin typeface="Open Sans" panose="020B0606030504020204" pitchFamily="34" charset="0"/>
              </a:rPr>
              <a:t>in the </a:t>
            </a:r>
            <a:r>
              <a:rPr lang="en-US" i="1" dirty="0">
                <a:solidFill>
                  <a:srgbClr val="000000"/>
                </a:solidFill>
                <a:latin typeface="Open Sans" panose="020B0606030504020204" pitchFamily="34" charset="0"/>
              </a:rPr>
              <a:t>source</a:t>
            </a:r>
            <a:r>
              <a:rPr lang="en-US" i="0" dirty="0">
                <a:solidFill>
                  <a:srgbClr val="000000"/>
                </a:solidFill>
                <a:latin typeface="Open Sans" panose="020B0606030504020204" pitchFamily="34" charset="0"/>
              </a:rPr>
              <a:t> folder:</a:t>
            </a:r>
          </a:p>
          <a:p>
            <a:pPr algn="l"/>
            <a:endParaRPr lang="en-US" b="0" i="0" dirty="0">
              <a:solidFill>
                <a:srgbClr val="000000"/>
              </a:solidFill>
              <a:effectLst/>
              <a:latin typeface="Open Sans" panose="020B0606030504020204" pitchFamily="34" charset="0"/>
            </a:endParaRPr>
          </a:p>
          <a:p>
            <a:br>
              <a:rPr lang="en-US" b="0" i="0" dirty="0">
                <a:solidFill>
                  <a:srgbClr val="000000"/>
                </a:solidFill>
                <a:effectLst/>
                <a:latin typeface="Open Sans" panose="020B0606030504020204" pitchFamily="34" charset="0"/>
              </a:rPr>
            </a:br>
            <a:endParaRPr lang="en-IL" dirty="0"/>
          </a:p>
        </p:txBody>
      </p:sp>
      <p:pic>
        <p:nvPicPr>
          <p:cNvPr id="5" name="Picture 4">
            <a:extLst>
              <a:ext uri="{FF2B5EF4-FFF2-40B4-BE49-F238E27FC236}">
                <a16:creationId xmlns:a16="http://schemas.microsoft.com/office/drawing/2014/main" id="{DA69CB25-E059-40CD-B6A4-FD7D2F6B2576}"/>
              </a:ext>
            </a:extLst>
          </p:cNvPr>
          <p:cNvPicPr>
            <a:picLocks noChangeAspect="1"/>
          </p:cNvPicPr>
          <p:nvPr/>
        </p:nvPicPr>
        <p:blipFill>
          <a:blip r:embed="rId2"/>
          <a:stretch>
            <a:fillRect/>
          </a:stretch>
        </p:blipFill>
        <p:spPr>
          <a:xfrm>
            <a:off x="3472083" y="2152563"/>
            <a:ext cx="2654397" cy="2374512"/>
          </a:xfrm>
          <a:prstGeom prst="rect">
            <a:avLst/>
          </a:prstGeom>
        </p:spPr>
      </p:pic>
    </p:spTree>
    <p:extLst>
      <p:ext uri="{BB962C8B-B14F-4D97-AF65-F5344CB8AC3E}">
        <p14:creationId xmlns:p14="http://schemas.microsoft.com/office/powerpoint/2010/main" val="17649395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p:txBody>
          <a:bodyPr>
            <a:normAutofit/>
          </a:bodyPr>
          <a:lstStyle/>
          <a:p>
            <a:pPr algn="l"/>
            <a:r>
              <a:rPr lang="en-US" i="0" dirty="0">
                <a:solidFill>
                  <a:srgbClr val="000000"/>
                </a:solidFill>
                <a:latin typeface="Open Sans" panose="020B0606030504020204" pitchFamily="34" charset="0"/>
              </a:rPr>
              <a:t>Build the HTML:</a:t>
            </a:r>
          </a:p>
          <a:p>
            <a:pPr algn="l"/>
            <a:r>
              <a:rPr lang="en-US" dirty="0">
                <a:solidFill>
                  <a:srgbClr val="000000"/>
                </a:solidFill>
                <a:latin typeface="Open Sans" panose="020B0606030504020204" pitchFamily="34" charset="0"/>
              </a:rPr>
              <a:t>Now that you have the configuration and </a:t>
            </a:r>
            <a:r>
              <a:rPr lang="en-US" dirty="0" err="1">
                <a:solidFill>
                  <a:srgbClr val="000000"/>
                </a:solidFill>
                <a:latin typeface="Open Sans" panose="020B0606030504020204" pitchFamily="34" charset="0"/>
              </a:rPr>
              <a:t>rst</a:t>
            </a:r>
            <a:r>
              <a:rPr lang="en-US" dirty="0">
                <a:solidFill>
                  <a:srgbClr val="000000"/>
                </a:solidFill>
                <a:latin typeface="Open Sans" panose="020B0606030504020204" pitchFamily="34" charset="0"/>
              </a:rPr>
              <a:t> files set up, we can now run the</a:t>
            </a:r>
          </a:p>
          <a:p>
            <a:pPr algn="l"/>
            <a:r>
              <a:rPr lang="en-US" i="1" dirty="0">
                <a:solidFill>
                  <a:srgbClr val="000000"/>
                </a:solidFill>
                <a:latin typeface="Open Sans" panose="020B0606030504020204" pitchFamily="34" charset="0"/>
              </a:rPr>
              <a:t>make html </a:t>
            </a:r>
            <a:r>
              <a:rPr lang="en-US" i="0" dirty="0">
                <a:solidFill>
                  <a:srgbClr val="000000"/>
                </a:solidFill>
                <a:latin typeface="Open Sans" panose="020B0606030504020204" pitchFamily="34" charset="0"/>
              </a:rPr>
              <a:t>command from the </a:t>
            </a:r>
            <a:r>
              <a:rPr lang="en-US" b="0" i="0" dirty="0">
                <a:solidFill>
                  <a:srgbClr val="000000"/>
                </a:solidFill>
                <a:effectLst/>
                <a:latin typeface="Open Sans" panose="020B0606030504020204" pitchFamily="34" charset="0"/>
              </a:rPr>
              <a:t>anaconda prompt</a:t>
            </a:r>
            <a:r>
              <a:rPr lang="en-US" i="0" dirty="0">
                <a:solidFill>
                  <a:srgbClr val="000000"/>
                </a:solidFill>
                <a:latin typeface="Open Sans" panose="020B0606030504020204" pitchFamily="34" charset="0"/>
              </a:rPr>
              <a:t> in the main directory where the </a:t>
            </a:r>
            <a:r>
              <a:rPr lang="en-US" i="1" dirty="0">
                <a:solidFill>
                  <a:srgbClr val="000000"/>
                </a:solidFill>
                <a:latin typeface="Open Sans" panose="020B0606030504020204" pitchFamily="34" charset="0"/>
              </a:rPr>
              <a:t>make </a:t>
            </a:r>
            <a:r>
              <a:rPr lang="en-US" dirty="0">
                <a:solidFill>
                  <a:srgbClr val="000000"/>
                </a:solidFill>
                <a:latin typeface="Open Sans" panose="020B0606030504020204" pitchFamily="34" charset="0"/>
              </a:rPr>
              <a:t>(batch file) is located, </a:t>
            </a:r>
            <a:r>
              <a:rPr lang="en-US" i="0" dirty="0">
                <a:solidFill>
                  <a:srgbClr val="000000"/>
                </a:solidFill>
                <a:latin typeface="Open Sans" panose="020B0606030504020204" pitchFamily="34" charset="0"/>
              </a:rPr>
              <a:t>to generate the HTML files. The HTML files will be created inside the build/HTML folder.</a:t>
            </a:r>
          </a:p>
          <a:p>
            <a:pPr marL="0" indent="0">
              <a:buNone/>
            </a:pPr>
            <a:br>
              <a:rPr lang="en-US" b="0" i="0" dirty="0">
                <a:solidFill>
                  <a:srgbClr val="000000"/>
                </a:solidFill>
                <a:effectLst/>
                <a:latin typeface="Open Sans" panose="020B0606030504020204" pitchFamily="34" charset="0"/>
              </a:rPr>
            </a:br>
            <a:endParaRPr lang="en-IL" dirty="0"/>
          </a:p>
        </p:txBody>
      </p:sp>
      <p:pic>
        <p:nvPicPr>
          <p:cNvPr id="10" name="Picture 9">
            <a:extLst>
              <a:ext uri="{FF2B5EF4-FFF2-40B4-BE49-F238E27FC236}">
                <a16:creationId xmlns:a16="http://schemas.microsoft.com/office/drawing/2014/main" id="{F9262CFE-9B4F-4601-B27F-42222BAE90BA}"/>
              </a:ext>
            </a:extLst>
          </p:cNvPr>
          <p:cNvPicPr>
            <a:picLocks noChangeAspect="1"/>
          </p:cNvPicPr>
          <p:nvPr/>
        </p:nvPicPr>
        <p:blipFill>
          <a:blip r:embed="rId2"/>
          <a:stretch>
            <a:fillRect/>
          </a:stretch>
        </p:blipFill>
        <p:spPr>
          <a:xfrm>
            <a:off x="1249680" y="3739935"/>
            <a:ext cx="9418761" cy="234958"/>
          </a:xfrm>
          <a:prstGeom prst="rect">
            <a:avLst/>
          </a:prstGeom>
        </p:spPr>
      </p:pic>
    </p:spTree>
    <p:extLst>
      <p:ext uri="{BB962C8B-B14F-4D97-AF65-F5344CB8AC3E}">
        <p14:creationId xmlns:p14="http://schemas.microsoft.com/office/powerpoint/2010/main" val="32511418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p:txBody>
          <a:bodyPr>
            <a:normAutofit/>
          </a:bodyPr>
          <a:lstStyle/>
          <a:p>
            <a:r>
              <a:rPr lang="en-US" dirty="0"/>
              <a:t>The recent command run resulted with:</a:t>
            </a:r>
          </a:p>
          <a:p>
            <a:endParaRPr lang="en-IL" dirty="0"/>
          </a:p>
        </p:txBody>
      </p:sp>
      <p:pic>
        <p:nvPicPr>
          <p:cNvPr id="7" name="Picture 6">
            <a:extLst>
              <a:ext uri="{FF2B5EF4-FFF2-40B4-BE49-F238E27FC236}">
                <a16:creationId xmlns:a16="http://schemas.microsoft.com/office/drawing/2014/main" id="{A27C193F-7C83-4257-95A2-3594F33758C4}"/>
              </a:ext>
            </a:extLst>
          </p:cNvPr>
          <p:cNvPicPr>
            <a:picLocks noChangeAspect="1"/>
          </p:cNvPicPr>
          <p:nvPr/>
        </p:nvPicPr>
        <p:blipFill>
          <a:blip r:embed="rId2"/>
          <a:stretch>
            <a:fillRect/>
          </a:stretch>
        </p:blipFill>
        <p:spPr>
          <a:xfrm>
            <a:off x="1810681" y="2170259"/>
            <a:ext cx="7818798" cy="3939881"/>
          </a:xfrm>
          <a:prstGeom prst="rect">
            <a:avLst/>
          </a:prstGeom>
        </p:spPr>
      </p:pic>
    </p:spTree>
    <p:extLst>
      <p:ext uri="{BB962C8B-B14F-4D97-AF65-F5344CB8AC3E}">
        <p14:creationId xmlns:p14="http://schemas.microsoft.com/office/powerpoint/2010/main" val="19158689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a:xfrm>
            <a:off x="1097280" y="1845734"/>
            <a:ext cx="10058400" cy="4463626"/>
          </a:xfrm>
        </p:spPr>
        <p:txBody>
          <a:bodyPr>
            <a:normAutofit fontScale="85000" lnSpcReduction="20000"/>
          </a:bodyPr>
          <a:lstStyle/>
          <a:p>
            <a:r>
              <a:rPr lang="en-US" dirty="0"/>
              <a:t>And:</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a:t>
            </a:r>
            <a:endParaRPr lang="en-IL" dirty="0"/>
          </a:p>
        </p:txBody>
      </p:sp>
      <p:pic>
        <p:nvPicPr>
          <p:cNvPr id="8" name="Picture 7">
            <a:extLst>
              <a:ext uri="{FF2B5EF4-FFF2-40B4-BE49-F238E27FC236}">
                <a16:creationId xmlns:a16="http://schemas.microsoft.com/office/drawing/2014/main" id="{1BD69CC7-B54C-4F5E-B52B-35D45C0B8250}"/>
              </a:ext>
            </a:extLst>
          </p:cNvPr>
          <p:cNvPicPr>
            <a:picLocks noChangeAspect="1"/>
          </p:cNvPicPr>
          <p:nvPr/>
        </p:nvPicPr>
        <p:blipFill>
          <a:blip r:embed="rId2"/>
          <a:stretch>
            <a:fillRect/>
          </a:stretch>
        </p:blipFill>
        <p:spPr>
          <a:xfrm>
            <a:off x="2036740" y="1845734"/>
            <a:ext cx="7834039" cy="4511431"/>
          </a:xfrm>
          <a:prstGeom prst="rect">
            <a:avLst/>
          </a:prstGeom>
        </p:spPr>
      </p:pic>
    </p:spTree>
    <p:extLst>
      <p:ext uri="{BB962C8B-B14F-4D97-AF65-F5344CB8AC3E}">
        <p14:creationId xmlns:p14="http://schemas.microsoft.com/office/powerpoint/2010/main" val="28491480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a:xfrm>
            <a:off x="1097280" y="1845734"/>
            <a:ext cx="10058400" cy="4463626"/>
          </a:xfrm>
        </p:spPr>
        <p:txBody>
          <a:bodyPr>
            <a:normAutofit fontScale="77500" lnSpcReduction="20000"/>
          </a:bodyPr>
          <a:lstStyle/>
          <a:p>
            <a:r>
              <a:rPr lang="en-US" dirty="0"/>
              <a:t>And:</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We can notice that some warnings were arose, as some syntax and other mistakes were found in our scripts files.</a:t>
            </a:r>
          </a:p>
          <a:p>
            <a:r>
              <a:rPr lang="en-US" dirty="0"/>
              <a:t>Mainly mistakes that related to the docstrings.</a:t>
            </a:r>
            <a:endParaRPr lang="en-IL" dirty="0"/>
          </a:p>
        </p:txBody>
      </p:sp>
      <p:pic>
        <p:nvPicPr>
          <p:cNvPr id="10" name="Picture 9">
            <a:extLst>
              <a:ext uri="{FF2B5EF4-FFF2-40B4-BE49-F238E27FC236}">
                <a16:creationId xmlns:a16="http://schemas.microsoft.com/office/drawing/2014/main" id="{32A8DCF3-91E7-49A3-89A2-4178C6D4BD39}"/>
              </a:ext>
            </a:extLst>
          </p:cNvPr>
          <p:cNvPicPr>
            <a:picLocks noChangeAspect="1"/>
          </p:cNvPicPr>
          <p:nvPr/>
        </p:nvPicPr>
        <p:blipFill>
          <a:blip r:embed="rId2"/>
          <a:stretch>
            <a:fillRect/>
          </a:stretch>
        </p:blipFill>
        <p:spPr>
          <a:xfrm>
            <a:off x="2755561" y="1845734"/>
            <a:ext cx="7818798" cy="3734124"/>
          </a:xfrm>
          <a:prstGeom prst="rect">
            <a:avLst/>
          </a:prstGeom>
        </p:spPr>
      </p:pic>
    </p:spTree>
    <p:extLst>
      <p:ext uri="{BB962C8B-B14F-4D97-AF65-F5344CB8AC3E}">
        <p14:creationId xmlns:p14="http://schemas.microsoft.com/office/powerpoint/2010/main" val="22302362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a:xfrm>
            <a:off x="1097280" y="1845734"/>
            <a:ext cx="10058400" cy="4463626"/>
          </a:xfrm>
        </p:spPr>
        <p:txBody>
          <a:bodyPr>
            <a:normAutofit/>
          </a:bodyPr>
          <a:lstStyle/>
          <a:p>
            <a:r>
              <a:rPr lang="en-US" dirty="0"/>
              <a:t>In the line: ‘checking consistency... ‘ , sometime we may get an error:</a:t>
            </a:r>
          </a:p>
          <a:p>
            <a:r>
              <a:rPr lang="en-US" dirty="0"/>
              <a:t>“WARNING: document </a:t>
            </a:r>
            <a:r>
              <a:rPr lang="en-US" dirty="0" err="1"/>
              <a:t>is’nt</a:t>
            </a:r>
            <a:r>
              <a:rPr lang="en-US" dirty="0"/>
              <a:t> included in any </a:t>
            </a:r>
            <a:r>
              <a:rPr lang="en-US" dirty="0" err="1"/>
              <a:t>toctree</a:t>
            </a:r>
            <a:r>
              <a:rPr lang="en-US" dirty="0"/>
              <a:t>”.</a:t>
            </a:r>
          </a:p>
          <a:p>
            <a:r>
              <a:rPr lang="en-US" dirty="0"/>
              <a:t>This was issued since we haven’t included the </a:t>
            </a:r>
            <a:r>
              <a:rPr lang="en-US" dirty="0" err="1"/>
              <a:t>modules.rst</a:t>
            </a:r>
            <a:r>
              <a:rPr lang="en-US" dirty="0"/>
              <a:t> file in any </a:t>
            </a:r>
            <a:r>
              <a:rPr lang="en-US" dirty="0" err="1"/>
              <a:t>toctree</a:t>
            </a:r>
            <a:r>
              <a:rPr lang="en-US" dirty="0"/>
              <a:t>. To fix this, add modules under the </a:t>
            </a:r>
            <a:r>
              <a:rPr lang="en-US" dirty="0" err="1"/>
              <a:t>toctree</a:t>
            </a:r>
            <a:r>
              <a:rPr lang="en-US" dirty="0"/>
              <a:t> directive in </a:t>
            </a:r>
            <a:r>
              <a:rPr lang="en-US" dirty="0" err="1"/>
              <a:t>index.rst</a:t>
            </a:r>
            <a:r>
              <a:rPr lang="en-US" dirty="0"/>
              <a:t> as shown below:</a:t>
            </a:r>
          </a:p>
          <a:p>
            <a:endParaRPr lang="en-US" dirty="0"/>
          </a:p>
          <a:p>
            <a:endParaRPr lang="en-US" dirty="0"/>
          </a:p>
        </p:txBody>
      </p:sp>
      <p:pic>
        <p:nvPicPr>
          <p:cNvPr id="6" name="Picture 5">
            <a:extLst>
              <a:ext uri="{FF2B5EF4-FFF2-40B4-BE49-F238E27FC236}">
                <a16:creationId xmlns:a16="http://schemas.microsoft.com/office/drawing/2014/main" id="{39323447-CB53-49F4-AEFB-4BF943FA42BC}"/>
              </a:ext>
            </a:extLst>
          </p:cNvPr>
          <p:cNvPicPr>
            <a:picLocks noChangeAspect="1"/>
          </p:cNvPicPr>
          <p:nvPr/>
        </p:nvPicPr>
        <p:blipFill>
          <a:blip r:embed="rId2"/>
          <a:stretch>
            <a:fillRect/>
          </a:stretch>
        </p:blipFill>
        <p:spPr>
          <a:xfrm>
            <a:off x="2777255" y="3539351"/>
            <a:ext cx="5418290" cy="3193057"/>
          </a:xfrm>
          <a:prstGeom prst="rect">
            <a:avLst/>
          </a:prstGeom>
        </p:spPr>
      </p:pic>
    </p:spTree>
    <p:extLst>
      <p:ext uri="{BB962C8B-B14F-4D97-AF65-F5344CB8AC3E}">
        <p14:creationId xmlns:p14="http://schemas.microsoft.com/office/powerpoint/2010/main" val="39756474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lstStyle/>
          <a:p>
            <a:r>
              <a:rPr lang="en-US" dirty="0"/>
              <a:t>Sphinx – Updating Docstring in the html</a:t>
            </a:r>
            <a:endParaRPr lang="en-IL"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a:xfrm>
            <a:off x="1097280" y="1845734"/>
            <a:ext cx="10058400" cy="4463626"/>
          </a:xfrm>
        </p:spPr>
        <p:txBody>
          <a:bodyPr>
            <a:normAutofit/>
          </a:bodyPr>
          <a:lstStyle/>
          <a:p>
            <a:r>
              <a:rPr lang="en-US" dirty="0"/>
              <a:t>Now then, we can open the docs/build/html/index.html created in our browser to watch our update: </a:t>
            </a:r>
          </a:p>
          <a:p>
            <a:endParaRPr lang="en-US" dirty="0"/>
          </a:p>
        </p:txBody>
      </p:sp>
      <p:pic>
        <p:nvPicPr>
          <p:cNvPr id="5" name="Picture 4">
            <a:extLst>
              <a:ext uri="{FF2B5EF4-FFF2-40B4-BE49-F238E27FC236}">
                <a16:creationId xmlns:a16="http://schemas.microsoft.com/office/drawing/2014/main" id="{D0E28360-1770-4AB4-BF82-EC8ABDF62C94}"/>
              </a:ext>
            </a:extLst>
          </p:cNvPr>
          <p:cNvPicPr>
            <a:picLocks noChangeAspect="1"/>
          </p:cNvPicPr>
          <p:nvPr/>
        </p:nvPicPr>
        <p:blipFill>
          <a:blip r:embed="rId2"/>
          <a:stretch>
            <a:fillRect/>
          </a:stretch>
        </p:blipFill>
        <p:spPr>
          <a:xfrm>
            <a:off x="1992129" y="2235078"/>
            <a:ext cx="10058401" cy="4336319"/>
          </a:xfrm>
          <a:prstGeom prst="rect">
            <a:avLst/>
          </a:prstGeom>
        </p:spPr>
      </p:pic>
    </p:spTree>
    <p:extLst>
      <p:ext uri="{BB962C8B-B14F-4D97-AF65-F5344CB8AC3E}">
        <p14:creationId xmlns:p14="http://schemas.microsoft.com/office/powerpoint/2010/main" val="1129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C285F-D798-4952-B1C0-330FA3EB4456}"/>
              </a:ext>
            </a:extLst>
          </p:cNvPr>
          <p:cNvSpPr>
            <a:spLocks noGrp="1"/>
          </p:cNvSpPr>
          <p:nvPr>
            <p:ph type="title"/>
          </p:nvPr>
        </p:nvSpPr>
        <p:spPr/>
        <p:txBody>
          <a:bodyPr/>
          <a:lstStyle/>
          <a:p>
            <a:r>
              <a:rPr lang="en-US" dirty="0"/>
              <a:t>Version Control	</a:t>
            </a:r>
            <a:endParaRPr lang="en-IL" dirty="0"/>
          </a:p>
        </p:txBody>
      </p:sp>
      <p:sp>
        <p:nvSpPr>
          <p:cNvPr id="3" name="Content Placeholder 2">
            <a:extLst>
              <a:ext uri="{FF2B5EF4-FFF2-40B4-BE49-F238E27FC236}">
                <a16:creationId xmlns:a16="http://schemas.microsoft.com/office/drawing/2014/main" id="{5F7673DD-D007-4730-A6AC-D079A220AFC3}"/>
              </a:ext>
            </a:extLst>
          </p:cNvPr>
          <p:cNvSpPr>
            <a:spLocks noGrp="1"/>
          </p:cNvSpPr>
          <p:nvPr>
            <p:ph idx="1"/>
          </p:nvPr>
        </p:nvSpPr>
        <p:spPr/>
        <p:txBody>
          <a:bodyPr/>
          <a:lstStyle/>
          <a:p>
            <a:r>
              <a:rPr lang="en-US" dirty="0"/>
              <a:t>Keeps multiple versions of our scripts and provide us the ability to track changes made in our code throughout its history.</a:t>
            </a:r>
          </a:p>
          <a:p>
            <a:endParaRPr lang="en-US" dirty="0"/>
          </a:p>
          <a:p>
            <a:r>
              <a:rPr lang="en-US" dirty="0"/>
              <a:t>It has also many other powerful utilities such as showing the descriptions of each change and many comments that specified to each change.</a:t>
            </a:r>
          </a:p>
          <a:p>
            <a:endParaRPr lang="en-US" dirty="0"/>
          </a:p>
          <a:p>
            <a:r>
              <a:rPr lang="en-US" dirty="0"/>
              <a:t>It allow us the work together with our partners/team colleagues on the same project without having many versions of the same code.</a:t>
            </a:r>
            <a:endParaRPr lang="en-IL" dirty="0"/>
          </a:p>
        </p:txBody>
      </p:sp>
      <p:sp>
        <p:nvSpPr>
          <p:cNvPr id="6" name="Footer Placeholder 5">
            <a:extLst>
              <a:ext uri="{FF2B5EF4-FFF2-40B4-BE49-F238E27FC236}">
                <a16:creationId xmlns:a16="http://schemas.microsoft.com/office/drawing/2014/main" id="{EEC69153-E7B4-40D7-8E70-218E3593D07E}"/>
              </a:ext>
            </a:extLst>
          </p:cNvPr>
          <p:cNvSpPr>
            <a:spLocks noGrp="1"/>
          </p:cNvSpPr>
          <p:nvPr>
            <p:ph type="ftr" sz="quarter" idx="11"/>
          </p:nvPr>
        </p:nvSpPr>
        <p:spPr/>
        <p:txBody>
          <a:bodyPr/>
          <a:lstStyle/>
          <a:p>
            <a:r>
              <a:rPr lang="en-US"/>
              <a:t>Git:</a:t>
            </a:r>
            <a:endParaRPr lang="en-IL" sz="1000" dirty="0"/>
          </a:p>
        </p:txBody>
      </p:sp>
    </p:spTree>
    <p:extLst>
      <p:ext uri="{BB962C8B-B14F-4D97-AF65-F5344CB8AC3E}">
        <p14:creationId xmlns:p14="http://schemas.microsoft.com/office/powerpoint/2010/main" val="34448176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normAutofit/>
          </a:bodyPr>
          <a:lstStyle/>
          <a:p>
            <a:r>
              <a:rPr lang="en-US" sz="4000" dirty="0"/>
              <a:t>Sphinx – </a:t>
            </a:r>
            <a:r>
              <a:rPr lang="en-US" sz="4000" b="1" i="0" dirty="0">
                <a:solidFill>
                  <a:srgbClr val="292929"/>
                </a:solidFill>
                <a:effectLst/>
                <a:latin typeface="sohne"/>
              </a:rPr>
              <a:t>Advanced Sphinx Markup - directives</a:t>
            </a:r>
            <a:endParaRPr lang="en-IL" sz="4000"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a:xfrm>
            <a:off x="1097280" y="1845734"/>
            <a:ext cx="10058400" cy="4463626"/>
          </a:xfrm>
        </p:spPr>
        <p:txBody>
          <a:bodyPr>
            <a:normAutofit/>
          </a:bodyPr>
          <a:lstStyle/>
          <a:p>
            <a:r>
              <a:rPr lang="en-US" dirty="0"/>
              <a:t>There are additional Sphinx directives that will help your documentation look and feel more modern and organized. Here are some of the top useful features that will help you further customize the documentation. All examples are generated with the </a:t>
            </a:r>
            <a:r>
              <a:rPr lang="en-US" i="1" dirty="0" err="1"/>
              <a:t>sphinx_rtd_theme</a:t>
            </a:r>
            <a:r>
              <a:rPr lang="en-US" dirty="0"/>
              <a:t>:</a:t>
            </a:r>
          </a:p>
          <a:p>
            <a:pPr algn="l"/>
            <a:r>
              <a:rPr lang="en-US" b="1" i="0" dirty="0">
                <a:solidFill>
                  <a:srgbClr val="292929"/>
                </a:solidFill>
                <a:effectLst/>
                <a:latin typeface="sohne"/>
              </a:rPr>
              <a:t>Table of contents</a:t>
            </a:r>
          </a:p>
          <a:p>
            <a:pPr algn="l"/>
            <a:r>
              <a:rPr lang="en-US" b="0" i="0" dirty="0">
                <a:solidFill>
                  <a:srgbClr val="292929"/>
                </a:solidFill>
                <a:effectLst/>
                <a:latin typeface="charter"/>
              </a:rPr>
              <a:t>Sphinx uses a custom directive, known as the </a:t>
            </a:r>
            <a:r>
              <a:rPr lang="en-US" b="1" i="0" dirty="0" err="1">
                <a:solidFill>
                  <a:srgbClr val="292929"/>
                </a:solidFill>
                <a:effectLst/>
                <a:latin typeface="charter"/>
              </a:rPr>
              <a:t>toctree</a:t>
            </a:r>
            <a:r>
              <a:rPr lang="en-US" b="0" i="0" dirty="0">
                <a:solidFill>
                  <a:srgbClr val="292929"/>
                </a:solidFill>
                <a:effectLst/>
                <a:latin typeface="charter"/>
              </a:rPr>
              <a:t> directive, to describe the relations between different files in the form of a tree, or table of contents.</a:t>
            </a:r>
          </a:p>
          <a:p>
            <a:br>
              <a:rPr lang="en-US" dirty="0">
                <a:effectLst/>
              </a:rPr>
            </a:br>
            <a:r>
              <a:rPr lang="en-US" b="1" dirty="0">
                <a:effectLst/>
              </a:rPr>
              <a:t>Note box</a:t>
            </a:r>
          </a:p>
          <a:p>
            <a:r>
              <a:rPr lang="en-US" dirty="0">
                <a:effectLst/>
              </a:rPr>
              <a:t>A note box can be created using the note directive.</a:t>
            </a:r>
          </a:p>
          <a:p>
            <a:r>
              <a:rPr lang="en-US" dirty="0">
                <a:effectLst/>
              </a:rPr>
              <a:t>.. note:: This is a **note** box.</a:t>
            </a:r>
          </a:p>
          <a:p>
            <a:endParaRPr lang="en-US" dirty="0">
              <a:effectLst/>
            </a:endParaRPr>
          </a:p>
          <a:p>
            <a:endParaRPr lang="en-US" dirty="0"/>
          </a:p>
        </p:txBody>
      </p:sp>
      <p:pic>
        <p:nvPicPr>
          <p:cNvPr id="6148" name="Picture 4">
            <a:extLst>
              <a:ext uri="{FF2B5EF4-FFF2-40B4-BE49-F238E27FC236}">
                <a16:creationId xmlns:a16="http://schemas.microsoft.com/office/drawing/2014/main" id="{C5BC52D5-C476-433A-A839-DF7D612289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2973" y="5504597"/>
            <a:ext cx="8334375"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47238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normAutofit/>
          </a:bodyPr>
          <a:lstStyle/>
          <a:p>
            <a:r>
              <a:rPr lang="en-US" sz="4000" dirty="0"/>
              <a:t>Sphinx – </a:t>
            </a:r>
            <a:r>
              <a:rPr lang="en-US" sz="4000" b="1" i="0" dirty="0">
                <a:solidFill>
                  <a:srgbClr val="292929"/>
                </a:solidFill>
                <a:effectLst/>
                <a:latin typeface="sohne"/>
              </a:rPr>
              <a:t>Advanced Sphinx Markup - directives</a:t>
            </a:r>
            <a:endParaRPr lang="en-IL" sz="4000"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a:xfrm>
            <a:off x="1097280" y="1845734"/>
            <a:ext cx="10058400" cy="4463626"/>
          </a:xfrm>
        </p:spPr>
        <p:txBody>
          <a:bodyPr>
            <a:normAutofit/>
          </a:bodyPr>
          <a:lstStyle/>
          <a:p>
            <a:r>
              <a:rPr lang="en-US" b="1" dirty="0">
                <a:effectLst/>
              </a:rPr>
              <a:t>Warning box</a:t>
            </a:r>
          </a:p>
          <a:p>
            <a:r>
              <a:rPr lang="en-US" dirty="0">
                <a:effectLst/>
              </a:rPr>
              <a:t>A warning box can be created using the warning directive.</a:t>
            </a:r>
          </a:p>
          <a:p>
            <a:r>
              <a:rPr lang="en-US" dirty="0">
                <a:effectLst/>
              </a:rPr>
              <a:t>.. warning:: This is a **warning** box.</a:t>
            </a:r>
          </a:p>
          <a:p>
            <a:endParaRPr lang="en-US" dirty="0">
              <a:effectLst/>
            </a:endParaRPr>
          </a:p>
          <a:p>
            <a:endParaRPr lang="en-US" dirty="0"/>
          </a:p>
          <a:p>
            <a:endParaRPr lang="en-US" dirty="0"/>
          </a:p>
          <a:p>
            <a:r>
              <a:rPr lang="en-US" b="1" dirty="0"/>
              <a:t>Image</a:t>
            </a:r>
          </a:p>
          <a:p>
            <a:r>
              <a:rPr lang="en-US" dirty="0"/>
              <a:t>An image can be added using the image directive.</a:t>
            </a:r>
          </a:p>
          <a:p>
            <a:endParaRPr lang="en-US" dirty="0"/>
          </a:p>
          <a:p>
            <a:r>
              <a:rPr lang="en-US" b="1" dirty="0"/>
              <a:t>Table</a:t>
            </a:r>
          </a:p>
          <a:p>
            <a:endParaRPr lang="en-US" b="1" dirty="0"/>
          </a:p>
        </p:txBody>
      </p:sp>
      <p:pic>
        <p:nvPicPr>
          <p:cNvPr id="7171" name="Picture 3">
            <a:extLst>
              <a:ext uri="{FF2B5EF4-FFF2-40B4-BE49-F238E27FC236}">
                <a16:creationId xmlns:a16="http://schemas.microsoft.com/office/drawing/2014/main" id="{8FB355DB-8BBE-40FB-8084-8B01BC23E1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4413" y="3118485"/>
            <a:ext cx="8334375" cy="1047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1079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normAutofit/>
          </a:bodyPr>
          <a:lstStyle/>
          <a:p>
            <a:r>
              <a:rPr lang="en-US" sz="4000" dirty="0"/>
              <a:t>Sphinx – </a:t>
            </a:r>
            <a:r>
              <a:rPr lang="en-US" sz="4000" b="1" i="0" dirty="0">
                <a:solidFill>
                  <a:srgbClr val="292929"/>
                </a:solidFill>
                <a:effectLst/>
                <a:latin typeface="sohne"/>
              </a:rPr>
              <a:t>Advanced Sphinx Markup - directives</a:t>
            </a:r>
            <a:endParaRPr lang="en-IL" sz="4000"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a:xfrm>
            <a:off x="1097280" y="1845734"/>
            <a:ext cx="10058400" cy="4463626"/>
          </a:xfrm>
        </p:spPr>
        <p:txBody>
          <a:bodyPr>
            <a:normAutofit fontScale="77500" lnSpcReduction="20000"/>
          </a:bodyPr>
          <a:lstStyle/>
          <a:p>
            <a:r>
              <a:rPr lang="en-US" b="1" dirty="0"/>
              <a:t>Table</a:t>
            </a:r>
          </a:p>
          <a:p>
            <a:r>
              <a:rPr lang="en-US" b="1" dirty="0"/>
              <a:t>.. table::</a:t>
            </a:r>
          </a:p>
          <a:p>
            <a:r>
              <a:rPr lang="en-US" b="1" dirty="0"/>
              <a:t>	:align: center</a:t>
            </a:r>
          </a:p>
          <a:p>
            <a:r>
              <a:rPr lang="en-US" b="1" dirty="0"/>
              <a:t>	:widths: auto</a:t>
            </a:r>
          </a:p>
          <a:p>
            <a:endParaRPr lang="en-US" b="1" dirty="0"/>
          </a:p>
          <a:p>
            <a:r>
              <a:rPr lang="en-US" b="1" dirty="0"/>
              <a:t>	+--------------------------------------+-----------------------------------+</a:t>
            </a:r>
          </a:p>
          <a:p>
            <a:r>
              <a:rPr lang="en-US" b="1" dirty="0"/>
              <a:t>	| .. image:: sphinx.png             |                                                 |</a:t>
            </a:r>
          </a:p>
          <a:p>
            <a:r>
              <a:rPr lang="en-US" b="1" dirty="0"/>
              <a:t>	|     :align: center                       |                                                 |</a:t>
            </a:r>
          </a:p>
          <a:p>
            <a:r>
              <a:rPr lang="en-US" b="1" dirty="0"/>
              <a:t>	|     :width: 300px                      |                                                 |</a:t>
            </a:r>
          </a:p>
          <a:p>
            <a:r>
              <a:rPr lang="en-US" b="1" dirty="0"/>
              <a:t>	|     :alt: alternate text              | A description can go here |</a:t>
            </a:r>
          </a:p>
          <a:p>
            <a:r>
              <a:rPr lang="en-US" b="1" dirty="0"/>
              <a:t>	+--------------------------------------+------------------------------------+</a:t>
            </a:r>
          </a:p>
          <a:p>
            <a:r>
              <a:rPr lang="en-US" u="sng" dirty="0"/>
              <a:t>Reference:</a:t>
            </a:r>
          </a:p>
          <a:p>
            <a:r>
              <a:rPr lang="en-US" sz="1500" dirty="0"/>
              <a:t>https://betterprogramming.pub/auto-documenting-a-python-project-using-sphinx-8878f9ddc6e9</a:t>
            </a:r>
          </a:p>
        </p:txBody>
      </p:sp>
      <p:pic>
        <p:nvPicPr>
          <p:cNvPr id="6" name="Picture 5">
            <a:extLst>
              <a:ext uri="{FF2B5EF4-FFF2-40B4-BE49-F238E27FC236}">
                <a16:creationId xmlns:a16="http://schemas.microsoft.com/office/drawing/2014/main" id="{3D59514A-FB4B-499C-8705-6AB2C3B22005}"/>
              </a:ext>
            </a:extLst>
          </p:cNvPr>
          <p:cNvPicPr>
            <a:picLocks noChangeAspect="1"/>
          </p:cNvPicPr>
          <p:nvPr/>
        </p:nvPicPr>
        <p:blipFill>
          <a:blip r:embed="rId2"/>
          <a:stretch>
            <a:fillRect/>
          </a:stretch>
        </p:blipFill>
        <p:spPr>
          <a:xfrm>
            <a:off x="5392119" y="2054805"/>
            <a:ext cx="6934801" cy="1265030"/>
          </a:xfrm>
          <a:prstGeom prst="rect">
            <a:avLst/>
          </a:prstGeom>
        </p:spPr>
      </p:pic>
    </p:spTree>
    <p:extLst>
      <p:ext uri="{BB962C8B-B14F-4D97-AF65-F5344CB8AC3E}">
        <p14:creationId xmlns:p14="http://schemas.microsoft.com/office/powerpoint/2010/main" val="24745109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normAutofit/>
          </a:bodyPr>
          <a:lstStyle/>
          <a:p>
            <a:r>
              <a:rPr lang="en-US" sz="4000" dirty="0"/>
              <a:t>Sphinx – </a:t>
            </a:r>
            <a:r>
              <a:rPr lang="en-US" sz="4000" b="1" i="0" dirty="0">
                <a:solidFill>
                  <a:srgbClr val="292929"/>
                </a:solidFill>
                <a:effectLst/>
                <a:latin typeface="sohne"/>
              </a:rPr>
              <a:t>Advanced Sphinx Markup - </a:t>
            </a:r>
            <a:r>
              <a:rPr lang="en-US" sz="4000" b="1" i="0" dirty="0" err="1">
                <a:solidFill>
                  <a:srgbClr val="292929"/>
                </a:solidFill>
                <a:effectLst/>
                <a:latin typeface="sohne"/>
              </a:rPr>
              <a:t>Toctree</a:t>
            </a:r>
            <a:endParaRPr lang="en-IL" sz="4000"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a:xfrm>
            <a:off x="1097280" y="1845734"/>
            <a:ext cx="10058400" cy="4463626"/>
          </a:xfrm>
        </p:spPr>
        <p:txBody>
          <a:bodyPr>
            <a:normAutofit/>
          </a:bodyPr>
          <a:lstStyle/>
          <a:p>
            <a:r>
              <a:rPr lang="en-US" sz="1500" dirty="0"/>
              <a:t>The structure of our project.</a:t>
            </a:r>
          </a:p>
          <a:p>
            <a:r>
              <a:rPr lang="en-US" sz="1500" dirty="0"/>
              <a:t>We have here the maximum level depth in hierarchy.</a:t>
            </a:r>
          </a:p>
          <a:p>
            <a:r>
              <a:rPr lang="en-US" sz="1500" dirty="0"/>
              <a:t>We also have captions that let us customize how the </a:t>
            </a:r>
            <a:r>
              <a:rPr lang="en-US" sz="1500" dirty="0" err="1"/>
              <a:t>toctree</a:t>
            </a:r>
            <a:r>
              <a:rPr lang="en-US" sz="1500" dirty="0"/>
              <a:t> looks.</a:t>
            </a:r>
          </a:p>
          <a:p>
            <a:r>
              <a:rPr lang="en-US" sz="1500" dirty="0"/>
              <a:t>So, when we render docs that have depth, in this case it will give us 2 </a:t>
            </a:r>
          </a:p>
          <a:p>
            <a:r>
              <a:rPr lang="en-US" sz="1500" dirty="0"/>
              <a:t>levels of headers.   </a:t>
            </a:r>
          </a:p>
        </p:txBody>
      </p:sp>
      <p:pic>
        <p:nvPicPr>
          <p:cNvPr id="8" name="Picture 7">
            <a:extLst>
              <a:ext uri="{FF2B5EF4-FFF2-40B4-BE49-F238E27FC236}">
                <a16:creationId xmlns:a16="http://schemas.microsoft.com/office/drawing/2014/main" id="{4631EE96-D5C4-46D4-B879-7BF684399447}"/>
              </a:ext>
            </a:extLst>
          </p:cNvPr>
          <p:cNvPicPr>
            <a:picLocks noChangeAspect="1"/>
          </p:cNvPicPr>
          <p:nvPr/>
        </p:nvPicPr>
        <p:blipFill>
          <a:blip r:embed="rId2"/>
          <a:stretch>
            <a:fillRect/>
          </a:stretch>
        </p:blipFill>
        <p:spPr>
          <a:xfrm>
            <a:off x="6843800" y="1845734"/>
            <a:ext cx="4647160" cy="2906975"/>
          </a:xfrm>
          <a:prstGeom prst="rect">
            <a:avLst/>
          </a:prstGeom>
        </p:spPr>
      </p:pic>
      <p:pic>
        <p:nvPicPr>
          <p:cNvPr id="10" name="Picture 9">
            <a:extLst>
              <a:ext uri="{FF2B5EF4-FFF2-40B4-BE49-F238E27FC236}">
                <a16:creationId xmlns:a16="http://schemas.microsoft.com/office/drawing/2014/main" id="{F4E51310-A9E0-454E-87E2-A5783CFFD963}"/>
              </a:ext>
            </a:extLst>
          </p:cNvPr>
          <p:cNvPicPr>
            <a:picLocks noChangeAspect="1"/>
          </p:cNvPicPr>
          <p:nvPr/>
        </p:nvPicPr>
        <p:blipFill>
          <a:blip r:embed="rId3"/>
          <a:stretch>
            <a:fillRect/>
          </a:stretch>
        </p:blipFill>
        <p:spPr>
          <a:xfrm>
            <a:off x="0" y="3956583"/>
            <a:ext cx="7300891" cy="2733951"/>
          </a:xfrm>
          <a:prstGeom prst="rect">
            <a:avLst/>
          </a:prstGeom>
        </p:spPr>
      </p:pic>
    </p:spTree>
    <p:extLst>
      <p:ext uri="{BB962C8B-B14F-4D97-AF65-F5344CB8AC3E}">
        <p14:creationId xmlns:p14="http://schemas.microsoft.com/office/powerpoint/2010/main" val="26810890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F3D63-6C0C-4F19-87BB-8C0B8D39E95B}"/>
              </a:ext>
            </a:extLst>
          </p:cNvPr>
          <p:cNvSpPr>
            <a:spLocks noGrp="1"/>
          </p:cNvSpPr>
          <p:nvPr>
            <p:ph type="title"/>
          </p:nvPr>
        </p:nvSpPr>
        <p:spPr/>
        <p:txBody>
          <a:bodyPr>
            <a:normAutofit/>
          </a:bodyPr>
          <a:lstStyle/>
          <a:p>
            <a:r>
              <a:rPr lang="en-US" sz="4000" dirty="0"/>
              <a:t>Sphinx – </a:t>
            </a:r>
            <a:r>
              <a:rPr lang="en-US" sz="4000" b="1" i="0" dirty="0">
                <a:solidFill>
                  <a:srgbClr val="292929"/>
                </a:solidFill>
                <a:effectLst/>
                <a:latin typeface="sohne"/>
              </a:rPr>
              <a:t>Advanced Sphinx Markup - </a:t>
            </a:r>
            <a:r>
              <a:rPr lang="en-US" sz="4000" b="1" i="0" dirty="0" err="1">
                <a:solidFill>
                  <a:srgbClr val="292929"/>
                </a:solidFill>
                <a:effectLst/>
                <a:latin typeface="sohne"/>
              </a:rPr>
              <a:t>Toctree</a:t>
            </a:r>
            <a:endParaRPr lang="en-IL" sz="4000" dirty="0"/>
          </a:p>
        </p:txBody>
      </p:sp>
      <p:sp>
        <p:nvSpPr>
          <p:cNvPr id="3" name="Content Placeholder 2">
            <a:extLst>
              <a:ext uri="{FF2B5EF4-FFF2-40B4-BE49-F238E27FC236}">
                <a16:creationId xmlns:a16="http://schemas.microsoft.com/office/drawing/2014/main" id="{EDCD24E8-2D85-44B2-8310-3581345DACE4}"/>
              </a:ext>
            </a:extLst>
          </p:cNvPr>
          <p:cNvSpPr>
            <a:spLocks noGrp="1"/>
          </p:cNvSpPr>
          <p:nvPr>
            <p:ph idx="1"/>
          </p:nvPr>
        </p:nvSpPr>
        <p:spPr>
          <a:xfrm>
            <a:off x="1097280" y="1845734"/>
            <a:ext cx="10058400" cy="4463626"/>
          </a:xfrm>
        </p:spPr>
        <p:txBody>
          <a:bodyPr>
            <a:normAutofit/>
          </a:bodyPr>
          <a:lstStyle/>
          <a:p>
            <a:r>
              <a:rPr lang="en-US" sz="1500" dirty="0"/>
              <a:t>We can also create a file in restructure/md format and add it to the </a:t>
            </a:r>
            <a:r>
              <a:rPr lang="en-US" sz="1500" dirty="0" err="1"/>
              <a:t>toctree</a:t>
            </a:r>
            <a:r>
              <a:rPr lang="en-US" sz="1500" dirty="0"/>
              <a:t>.</a:t>
            </a:r>
          </a:p>
          <a:p>
            <a:r>
              <a:rPr lang="en-US" sz="1500" dirty="0"/>
              <a:t>First we add the file into the docs folder where all the </a:t>
            </a:r>
            <a:r>
              <a:rPr lang="en-US" sz="1500" dirty="0" err="1"/>
              <a:t>rst’s</a:t>
            </a:r>
            <a:r>
              <a:rPr lang="en-US" sz="1500" dirty="0"/>
              <a:t> files are located. Then in the </a:t>
            </a:r>
            <a:r>
              <a:rPr lang="en-US" sz="1500" dirty="0" err="1"/>
              <a:t>index.rst</a:t>
            </a:r>
            <a:r>
              <a:rPr lang="en-US" sz="1500" dirty="0"/>
              <a:t>:</a:t>
            </a:r>
          </a:p>
          <a:p>
            <a:endParaRPr lang="en-US" sz="1500" dirty="0"/>
          </a:p>
          <a:p>
            <a:r>
              <a:rPr lang="en-US" sz="1500" dirty="0"/>
              <a:t>Here he saved the file introduction and specified intro (which </a:t>
            </a:r>
          </a:p>
          <a:p>
            <a:r>
              <a:rPr lang="en-US" sz="1500" dirty="0"/>
              <a:t>Should be introduction – just the video closed and not continued after this</a:t>
            </a:r>
          </a:p>
          <a:p>
            <a:r>
              <a:rPr lang="en-US" sz="1500" dirty="0"/>
              <a:t>Typing. This should be just the name of the </a:t>
            </a:r>
            <a:r>
              <a:rPr lang="en-US" sz="1500" dirty="0" err="1"/>
              <a:t>rst</a:t>
            </a:r>
            <a:r>
              <a:rPr lang="en-US" sz="1500" dirty="0"/>
              <a:t> file he saved. Then we should run the</a:t>
            </a:r>
          </a:p>
          <a:p>
            <a:r>
              <a:rPr lang="en-US" sz="1500" dirty="0"/>
              <a:t>Make html command again.</a:t>
            </a:r>
          </a:p>
          <a:p>
            <a:endParaRPr lang="en-US" sz="1500" dirty="0"/>
          </a:p>
          <a:p>
            <a:endParaRPr lang="en-US" sz="1500" dirty="0"/>
          </a:p>
          <a:p>
            <a:r>
              <a:rPr lang="en-US" sz="1500" dirty="0"/>
              <a:t>For more elaborations watch:</a:t>
            </a:r>
          </a:p>
          <a:p>
            <a:r>
              <a:rPr lang="en-US" sz="1500"/>
              <a:t>https://www.youtube.com/watch?v=c8-KTj8txw4</a:t>
            </a:r>
            <a:endParaRPr lang="en-US" sz="1500" dirty="0"/>
          </a:p>
          <a:p>
            <a:endParaRPr lang="en-US" sz="1500" dirty="0"/>
          </a:p>
        </p:txBody>
      </p:sp>
      <p:pic>
        <p:nvPicPr>
          <p:cNvPr id="7" name="Picture 6">
            <a:extLst>
              <a:ext uri="{FF2B5EF4-FFF2-40B4-BE49-F238E27FC236}">
                <a16:creationId xmlns:a16="http://schemas.microsoft.com/office/drawing/2014/main" id="{AAD694AB-A050-4C82-B94C-09FACFA44517}"/>
              </a:ext>
            </a:extLst>
          </p:cNvPr>
          <p:cNvPicPr>
            <a:picLocks noChangeAspect="1"/>
          </p:cNvPicPr>
          <p:nvPr/>
        </p:nvPicPr>
        <p:blipFill>
          <a:blip r:embed="rId2"/>
          <a:stretch>
            <a:fillRect/>
          </a:stretch>
        </p:blipFill>
        <p:spPr>
          <a:xfrm>
            <a:off x="7647650" y="2536304"/>
            <a:ext cx="5448590" cy="3773056"/>
          </a:xfrm>
          <a:prstGeom prst="rect">
            <a:avLst/>
          </a:prstGeom>
        </p:spPr>
      </p:pic>
    </p:spTree>
    <p:extLst>
      <p:ext uri="{BB962C8B-B14F-4D97-AF65-F5344CB8AC3E}">
        <p14:creationId xmlns:p14="http://schemas.microsoft.com/office/powerpoint/2010/main" val="3175361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8B34C-958B-4CA5-BC65-AB4470B6A1C1}"/>
              </a:ext>
            </a:extLst>
          </p:cNvPr>
          <p:cNvSpPr>
            <a:spLocks noGrp="1"/>
          </p:cNvSpPr>
          <p:nvPr>
            <p:ph type="title"/>
          </p:nvPr>
        </p:nvSpPr>
        <p:spPr/>
        <p:txBody>
          <a:bodyPr/>
          <a:lstStyle/>
          <a:p>
            <a:r>
              <a:rPr lang="en-US" dirty="0"/>
              <a:t>Git</a:t>
            </a:r>
            <a:endParaRPr lang="en-IL" dirty="0"/>
          </a:p>
        </p:txBody>
      </p:sp>
      <p:sp>
        <p:nvSpPr>
          <p:cNvPr id="3" name="Content Placeholder 2">
            <a:extLst>
              <a:ext uri="{FF2B5EF4-FFF2-40B4-BE49-F238E27FC236}">
                <a16:creationId xmlns:a16="http://schemas.microsoft.com/office/drawing/2014/main" id="{DE2C1D02-5C47-4799-B70B-8CADC41612AE}"/>
              </a:ext>
            </a:extLst>
          </p:cNvPr>
          <p:cNvSpPr>
            <a:spLocks noGrp="1"/>
          </p:cNvSpPr>
          <p:nvPr>
            <p:ph idx="1"/>
          </p:nvPr>
        </p:nvSpPr>
        <p:spPr/>
        <p:txBody>
          <a:bodyPr/>
          <a:lstStyle/>
          <a:p>
            <a:r>
              <a:rPr lang="en-US" dirty="0"/>
              <a:t>Install Git:</a:t>
            </a:r>
          </a:p>
          <a:p>
            <a:r>
              <a:rPr lang="en-US" dirty="0"/>
              <a:t>Installing our local PC:</a:t>
            </a:r>
          </a:p>
          <a:p>
            <a:r>
              <a:rPr lang="en-US" dirty="0"/>
              <a:t>Recommended:</a:t>
            </a:r>
          </a:p>
          <a:p>
            <a:r>
              <a:rPr lang="en-US" dirty="0">
                <a:hlinkClick r:id="rId2"/>
              </a:rPr>
              <a:t>https://www.atlassian.com/git/tutorials/install-git</a:t>
            </a:r>
            <a:endParaRPr lang="en-US" dirty="0"/>
          </a:p>
          <a:p>
            <a:r>
              <a:rPr lang="en-US" dirty="0"/>
              <a:t>Look for </a:t>
            </a:r>
            <a:r>
              <a:rPr lang="en-US" b="1" i="0" u="sng" dirty="0">
                <a:solidFill>
                  <a:srgbClr val="333333"/>
                </a:solidFill>
                <a:effectLst/>
                <a:latin typeface="SanchezSlab Semibold"/>
              </a:rPr>
              <a:t>Install Git on Windows</a:t>
            </a:r>
          </a:p>
          <a:p>
            <a:r>
              <a:rPr lang="en-US" dirty="0">
                <a:solidFill>
                  <a:srgbClr val="333333"/>
                </a:solidFill>
                <a:latin typeface="SanchezSlab Semibold"/>
              </a:rPr>
              <a:t>It is highly recommended to download Git bash as part of the installation. (In the installation wizard it suggests it as optional step).</a:t>
            </a:r>
          </a:p>
          <a:p>
            <a:endParaRPr lang="en-US" i="0" dirty="0">
              <a:solidFill>
                <a:srgbClr val="333333"/>
              </a:solidFill>
              <a:effectLst/>
              <a:latin typeface="SanchezSlab Semibold"/>
            </a:endParaRPr>
          </a:p>
          <a:p>
            <a:r>
              <a:rPr lang="en-US" dirty="0">
                <a:solidFill>
                  <a:srgbClr val="333333"/>
                </a:solidFill>
                <a:latin typeface="SanchezSlab Semibold"/>
              </a:rPr>
              <a:t>Just follow the instructions provided in the link above under the windows installation section.</a:t>
            </a:r>
            <a:endParaRPr lang="en-US" i="0" dirty="0">
              <a:solidFill>
                <a:srgbClr val="333333"/>
              </a:solidFill>
              <a:effectLst/>
              <a:latin typeface="SanchezSlab Semibold"/>
            </a:endParaRPr>
          </a:p>
          <a:p>
            <a:endParaRPr lang="en-US" dirty="0"/>
          </a:p>
          <a:p>
            <a:endParaRPr lang="en-US" dirty="0"/>
          </a:p>
          <a:p>
            <a:endParaRPr lang="en-IL" dirty="0"/>
          </a:p>
        </p:txBody>
      </p:sp>
      <p:sp>
        <p:nvSpPr>
          <p:cNvPr id="6" name="TextBox 5">
            <a:extLst>
              <a:ext uri="{FF2B5EF4-FFF2-40B4-BE49-F238E27FC236}">
                <a16:creationId xmlns:a16="http://schemas.microsoft.com/office/drawing/2014/main" id="{69B03B30-65AF-463E-BAA6-484F432AE351}"/>
              </a:ext>
            </a:extLst>
          </p:cNvPr>
          <p:cNvSpPr txBox="1"/>
          <p:nvPr/>
        </p:nvSpPr>
        <p:spPr>
          <a:xfrm>
            <a:off x="7837714" y="0"/>
            <a:ext cx="5178490" cy="938719"/>
          </a:xfrm>
          <a:prstGeom prst="rect">
            <a:avLst/>
          </a:prstGeom>
          <a:noFill/>
        </p:spPr>
        <p:txBody>
          <a:bodyPr wrap="square" rtlCol="0">
            <a:spAutoFit/>
          </a:bodyPr>
          <a:lstStyle/>
          <a:p>
            <a:r>
              <a:rPr lang="en-US" sz="1100" dirty="0"/>
              <a:t>Git:</a:t>
            </a:r>
          </a:p>
          <a:p>
            <a:pPr marL="171450" indent="-171450">
              <a:buFont typeface="Arial" panose="020B0604020202020204" pitchFamily="34" charset="0"/>
              <a:buChar char="•"/>
            </a:pPr>
            <a:r>
              <a:rPr lang="en-US" sz="1100" dirty="0">
                <a:hlinkClick r:id="rId3"/>
              </a:rPr>
              <a:t>https://www.atlassian.com/git/tutorials/</a:t>
            </a:r>
            <a:endParaRPr lang="en-US" sz="1100" dirty="0"/>
          </a:p>
          <a:p>
            <a:pPr marL="171450" indent="-171450">
              <a:buFont typeface="Arial" panose="020B0604020202020204" pitchFamily="34" charset="0"/>
              <a:buChar char="•"/>
            </a:pPr>
            <a:r>
              <a:rPr lang="en-US" sz="1100" dirty="0">
                <a:hlinkClick r:id="rId4"/>
              </a:rPr>
              <a:t>https://www.youtube.com/watch?v=3fUbBnN_H2c</a:t>
            </a:r>
            <a:endParaRPr lang="en-US" sz="1100" dirty="0"/>
          </a:p>
          <a:p>
            <a:pPr marL="171450" indent="-171450">
              <a:buFont typeface="Arial" panose="020B0604020202020204" pitchFamily="34" charset="0"/>
              <a:buChar char="•"/>
            </a:pPr>
            <a:r>
              <a:rPr lang="en-US" sz="1100" dirty="0">
                <a:hlinkClick r:id="rId5"/>
              </a:rPr>
              <a:t>http://www.cis.upenn.edu/~matuszek/cit591-2012/Lectures/git.ppt</a:t>
            </a:r>
            <a:endParaRPr lang="en-US" sz="1100" dirty="0"/>
          </a:p>
          <a:p>
            <a:pPr marL="171450" indent="-171450">
              <a:buFont typeface="Arial" panose="020B0604020202020204" pitchFamily="34" charset="0"/>
              <a:buChar char="•"/>
            </a:pPr>
            <a:endParaRPr lang="en-IL" sz="1100" dirty="0"/>
          </a:p>
        </p:txBody>
      </p:sp>
    </p:spTree>
    <p:extLst>
      <p:ext uri="{BB962C8B-B14F-4D97-AF65-F5344CB8AC3E}">
        <p14:creationId xmlns:p14="http://schemas.microsoft.com/office/powerpoint/2010/main" val="4104553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7E1CC-303B-4CFD-BBE9-3EACC9631DAB}"/>
              </a:ext>
            </a:extLst>
          </p:cNvPr>
          <p:cNvSpPr>
            <a:spLocks noGrp="1"/>
          </p:cNvSpPr>
          <p:nvPr>
            <p:ph type="title"/>
          </p:nvPr>
        </p:nvSpPr>
        <p:spPr/>
        <p:txBody>
          <a:bodyPr/>
          <a:lstStyle/>
          <a:p>
            <a:r>
              <a:rPr lang="en-US" dirty="0"/>
              <a:t>GitHub	</a:t>
            </a:r>
            <a:endParaRPr lang="en-IL" dirty="0"/>
          </a:p>
        </p:txBody>
      </p:sp>
      <p:sp>
        <p:nvSpPr>
          <p:cNvPr id="3" name="Content Placeholder 2">
            <a:extLst>
              <a:ext uri="{FF2B5EF4-FFF2-40B4-BE49-F238E27FC236}">
                <a16:creationId xmlns:a16="http://schemas.microsoft.com/office/drawing/2014/main" id="{5EAE32EA-72EE-4706-9D14-12488075C835}"/>
              </a:ext>
            </a:extLst>
          </p:cNvPr>
          <p:cNvSpPr>
            <a:spLocks noGrp="1"/>
          </p:cNvSpPr>
          <p:nvPr>
            <p:ph idx="1"/>
          </p:nvPr>
        </p:nvSpPr>
        <p:spPr/>
        <p:txBody>
          <a:bodyPr/>
          <a:lstStyle/>
          <a:p>
            <a:r>
              <a:rPr lang="en-US" dirty="0"/>
              <a:t>Make sure you an account in </a:t>
            </a:r>
            <a:r>
              <a:rPr lang="en-US" dirty="0" err="1"/>
              <a:t>GItHub</a:t>
            </a:r>
            <a:r>
              <a:rPr lang="en-US" dirty="0"/>
              <a:t> or just create one.</a:t>
            </a:r>
          </a:p>
          <a:p>
            <a:r>
              <a:rPr lang="en-US" dirty="0">
                <a:hlinkClick r:id="rId2"/>
              </a:rPr>
              <a:t>https://github.com/</a:t>
            </a:r>
            <a:endParaRPr lang="en-US" dirty="0"/>
          </a:p>
          <a:p>
            <a:endParaRPr lang="en-US" dirty="0"/>
          </a:p>
          <a:p>
            <a:endParaRPr lang="en-IL" dirty="0"/>
          </a:p>
        </p:txBody>
      </p:sp>
      <p:pic>
        <p:nvPicPr>
          <p:cNvPr id="2050" name="Picture 2">
            <a:extLst>
              <a:ext uri="{FF2B5EF4-FFF2-40B4-BE49-F238E27FC236}">
                <a16:creationId xmlns:a16="http://schemas.microsoft.com/office/drawing/2014/main" id="{829C5F7B-599B-40DD-821D-C18F4CF42F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8798" y="2488638"/>
            <a:ext cx="2533189" cy="253318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9EB6F429-39EB-4390-8C95-5F8967D379B4}"/>
              </a:ext>
            </a:extLst>
          </p:cNvPr>
          <p:cNvSpPr txBox="1"/>
          <p:nvPr/>
        </p:nvSpPr>
        <p:spPr>
          <a:xfrm>
            <a:off x="7837714" y="0"/>
            <a:ext cx="5178490" cy="938719"/>
          </a:xfrm>
          <a:prstGeom prst="rect">
            <a:avLst/>
          </a:prstGeom>
          <a:noFill/>
        </p:spPr>
        <p:txBody>
          <a:bodyPr wrap="square" rtlCol="0">
            <a:spAutoFit/>
          </a:bodyPr>
          <a:lstStyle/>
          <a:p>
            <a:r>
              <a:rPr lang="en-US" sz="1100" dirty="0"/>
              <a:t>Git:</a:t>
            </a:r>
          </a:p>
          <a:p>
            <a:pPr marL="171450" indent="-171450">
              <a:buFont typeface="Arial" panose="020B0604020202020204" pitchFamily="34" charset="0"/>
              <a:buChar char="•"/>
            </a:pPr>
            <a:r>
              <a:rPr lang="en-US" sz="1100" dirty="0">
                <a:hlinkClick r:id="rId4"/>
              </a:rPr>
              <a:t>https://www.atlassian.com/git/tutorials/</a:t>
            </a:r>
            <a:endParaRPr lang="en-US" sz="1100" dirty="0"/>
          </a:p>
          <a:p>
            <a:pPr marL="171450" indent="-171450">
              <a:buFont typeface="Arial" panose="020B0604020202020204" pitchFamily="34" charset="0"/>
              <a:buChar char="•"/>
            </a:pPr>
            <a:r>
              <a:rPr lang="en-US" sz="1100" dirty="0">
                <a:hlinkClick r:id="rId5"/>
              </a:rPr>
              <a:t>https://www.youtube.com/watch?v=3fUbBnN_H2c</a:t>
            </a:r>
            <a:endParaRPr lang="en-US" sz="1100" dirty="0"/>
          </a:p>
          <a:p>
            <a:pPr marL="171450" indent="-171450">
              <a:buFont typeface="Arial" panose="020B0604020202020204" pitchFamily="34" charset="0"/>
              <a:buChar char="•"/>
            </a:pPr>
            <a:r>
              <a:rPr lang="en-US" sz="1100" dirty="0">
                <a:hlinkClick r:id="rId6"/>
              </a:rPr>
              <a:t>http://www.cis.upenn.edu/~matuszek/cit591-2012/Lectures/git.ppt</a:t>
            </a:r>
            <a:endParaRPr lang="en-US" sz="1100" dirty="0"/>
          </a:p>
          <a:p>
            <a:pPr marL="171450" indent="-171450">
              <a:buFont typeface="Arial" panose="020B0604020202020204" pitchFamily="34" charset="0"/>
              <a:buChar char="•"/>
            </a:pPr>
            <a:endParaRPr lang="en-IL" sz="1100" dirty="0"/>
          </a:p>
        </p:txBody>
      </p:sp>
    </p:spTree>
    <p:extLst>
      <p:ext uri="{BB962C8B-B14F-4D97-AF65-F5344CB8AC3E}">
        <p14:creationId xmlns:p14="http://schemas.microsoft.com/office/powerpoint/2010/main" val="1116793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E28E2-9633-4149-9152-A03F573F015A}"/>
              </a:ext>
            </a:extLst>
          </p:cNvPr>
          <p:cNvSpPr>
            <a:spLocks noGrp="1"/>
          </p:cNvSpPr>
          <p:nvPr>
            <p:ph type="title"/>
          </p:nvPr>
        </p:nvSpPr>
        <p:spPr/>
        <p:txBody>
          <a:bodyPr/>
          <a:lstStyle/>
          <a:p>
            <a:r>
              <a:rPr lang="en-US" dirty="0"/>
              <a:t>Getting started with Git</a:t>
            </a:r>
            <a:endParaRPr lang="en-IL" dirty="0"/>
          </a:p>
        </p:txBody>
      </p:sp>
      <p:sp>
        <p:nvSpPr>
          <p:cNvPr id="3" name="Content Placeholder 2">
            <a:extLst>
              <a:ext uri="{FF2B5EF4-FFF2-40B4-BE49-F238E27FC236}">
                <a16:creationId xmlns:a16="http://schemas.microsoft.com/office/drawing/2014/main" id="{2A0F6E9A-CF3E-4FF9-9517-5D5453BF4682}"/>
              </a:ext>
            </a:extLst>
          </p:cNvPr>
          <p:cNvSpPr>
            <a:spLocks noGrp="1"/>
          </p:cNvSpPr>
          <p:nvPr>
            <p:ph idx="1"/>
          </p:nvPr>
        </p:nvSpPr>
        <p:spPr/>
        <p:txBody>
          <a:bodyPr>
            <a:normAutofit fontScale="92500" lnSpcReduction="20000"/>
          </a:bodyPr>
          <a:lstStyle/>
          <a:p>
            <a:r>
              <a:rPr lang="en-US" dirty="0"/>
              <a:t>In our computer, open Git Bash shell app and enter these lines: (with your own changes)</a:t>
            </a:r>
          </a:p>
          <a:p>
            <a:endParaRPr lang="en-US" dirty="0"/>
          </a:p>
          <a:p>
            <a:endParaRPr lang="en-US" dirty="0"/>
          </a:p>
          <a:p>
            <a:r>
              <a:rPr lang="en-US" dirty="0"/>
              <a:t>You only need to do this once</a:t>
            </a:r>
          </a:p>
          <a:p>
            <a:endParaRPr lang="en-US" dirty="0"/>
          </a:p>
          <a:p>
            <a:r>
              <a:rPr lang="en-US" dirty="0"/>
              <a:t>Before moving on, we wish connect our local Git to our GitHub account so it will recognize us as the owner/contributors of the project.</a:t>
            </a:r>
          </a:p>
          <a:p>
            <a:pPr marL="0" indent="0">
              <a:buNone/>
            </a:pPr>
            <a:r>
              <a:rPr lang="en-US" dirty="0"/>
              <a:t>For this, just follow the instructions the following link:</a:t>
            </a:r>
          </a:p>
          <a:p>
            <a:pPr marL="0" indent="0">
              <a:buNone/>
            </a:pPr>
            <a:r>
              <a:rPr lang="en-US" dirty="0">
                <a:hlinkClick r:id="rId2"/>
              </a:rPr>
              <a:t>https://docs.github.com/en/authentication/connecting-to-github-with-ssh/generating-a-new-ssh-key-and-adding-it-to-the-ssh-agent</a:t>
            </a:r>
            <a:endParaRPr lang="en-US" dirty="0"/>
          </a:p>
          <a:p>
            <a:pPr marL="0" indent="0">
              <a:buNone/>
            </a:pPr>
            <a:r>
              <a:rPr lang="en-US" dirty="0"/>
              <a:t>	</a:t>
            </a:r>
            <a:endParaRPr lang="en-IL" dirty="0"/>
          </a:p>
        </p:txBody>
      </p:sp>
      <p:sp>
        <p:nvSpPr>
          <p:cNvPr id="11" name="TextBox 10">
            <a:extLst>
              <a:ext uri="{FF2B5EF4-FFF2-40B4-BE49-F238E27FC236}">
                <a16:creationId xmlns:a16="http://schemas.microsoft.com/office/drawing/2014/main" id="{97532757-A624-4B15-B1AF-A978066FD851}"/>
              </a:ext>
            </a:extLst>
          </p:cNvPr>
          <p:cNvSpPr txBox="1"/>
          <p:nvPr/>
        </p:nvSpPr>
        <p:spPr>
          <a:xfrm>
            <a:off x="1097280" y="2438400"/>
            <a:ext cx="6060604" cy="646331"/>
          </a:xfrm>
          <a:prstGeom prst="rect">
            <a:avLst/>
          </a:prstGeom>
          <a:noFill/>
        </p:spPr>
        <p:txBody>
          <a:bodyPr wrap="square" rtlCol="0">
            <a:spAutoFit/>
          </a:bodyPr>
          <a:lstStyle/>
          <a:p>
            <a:r>
              <a:rPr lang="en-US" dirty="0"/>
              <a:t>git config --global user.name “Yair“</a:t>
            </a:r>
          </a:p>
          <a:p>
            <a:r>
              <a:rPr lang="en-US" dirty="0"/>
              <a:t>git config --global </a:t>
            </a:r>
            <a:r>
              <a:rPr lang="en-US" dirty="0" err="1"/>
              <a:t>user.email</a:t>
            </a:r>
            <a:r>
              <a:rPr lang="en-US" dirty="0"/>
              <a:t> “yairpt@gmail.com"</a:t>
            </a:r>
            <a:endParaRPr lang="en-IL" dirty="0"/>
          </a:p>
        </p:txBody>
      </p:sp>
      <p:sp>
        <p:nvSpPr>
          <p:cNvPr id="13" name="TextBox 12">
            <a:extLst>
              <a:ext uri="{FF2B5EF4-FFF2-40B4-BE49-F238E27FC236}">
                <a16:creationId xmlns:a16="http://schemas.microsoft.com/office/drawing/2014/main" id="{65E1C452-9E2E-4BD1-AD29-2983B0D4ABA6}"/>
              </a:ext>
            </a:extLst>
          </p:cNvPr>
          <p:cNvSpPr txBox="1"/>
          <p:nvPr/>
        </p:nvSpPr>
        <p:spPr>
          <a:xfrm>
            <a:off x="7837714" y="0"/>
            <a:ext cx="5178490" cy="938719"/>
          </a:xfrm>
          <a:prstGeom prst="rect">
            <a:avLst/>
          </a:prstGeom>
          <a:noFill/>
        </p:spPr>
        <p:txBody>
          <a:bodyPr wrap="square" rtlCol="0">
            <a:spAutoFit/>
          </a:bodyPr>
          <a:lstStyle/>
          <a:p>
            <a:r>
              <a:rPr lang="en-US" sz="1100" dirty="0"/>
              <a:t>Git:</a:t>
            </a:r>
          </a:p>
          <a:p>
            <a:pPr marL="171450" indent="-171450">
              <a:buFont typeface="Arial" panose="020B0604020202020204" pitchFamily="34" charset="0"/>
              <a:buChar char="•"/>
            </a:pPr>
            <a:r>
              <a:rPr lang="en-US" sz="1100" dirty="0">
                <a:hlinkClick r:id="rId3"/>
              </a:rPr>
              <a:t>https://www.atlassian.com/git/tutorials/</a:t>
            </a:r>
            <a:endParaRPr lang="en-US" sz="1100" dirty="0"/>
          </a:p>
          <a:p>
            <a:pPr marL="171450" indent="-171450">
              <a:buFont typeface="Arial" panose="020B0604020202020204" pitchFamily="34" charset="0"/>
              <a:buChar char="•"/>
            </a:pPr>
            <a:r>
              <a:rPr lang="en-US" sz="1100" dirty="0">
                <a:hlinkClick r:id="rId4"/>
              </a:rPr>
              <a:t>https://www.youtube.com/watch?v=3fUbBnN_H2c</a:t>
            </a:r>
            <a:endParaRPr lang="en-US" sz="1100" dirty="0"/>
          </a:p>
          <a:p>
            <a:pPr marL="171450" indent="-171450">
              <a:buFont typeface="Arial" panose="020B0604020202020204" pitchFamily="34" charset="0"/>
              <a:buChar char="•"/>
            </a:pPr>
            <a:r>
              <a:rPr lang="en-US" sz="1100" dirty="0">
                <a:hlinkClick r:id="rId5"/>
              </a:rPr>
              <a:t>http://www.cis.upenn.edu/~matuszek/cit591-2012/Lectures/git.ppt</a:t>
            </a:r>
            <a:endParaRPr lang="en-US" sz="1100" dirty="0"/>
          </a:p>
          <a:p>
            <a:pPr marL="171450" indent="-171450">
              <a:buFont typeface="Arial" panose="020B0604020202020204" pitchFamily="34" charset="0"/>
              <a:buChar char="•"/>
            </a:pPr>
            <a:endParaRPr lang="en-IL" sz="1100" dirty="0"/>
          </a:p>
        </p:txBody>
      </p:sp>
    </p:spTree>
    <p:extLst>
      <p:ext uri="{BB962C8B-B14F-4D97-AF65-F5344CB8AC3E}">
        <p14:creationId xmlns:p14="http://schemas.microsoft.com/office/powerpoint/2010/main" val="828089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DE71A-1CA8-4D5B-91F6-5D22F4B71C4C}"/>
              </a:ext>
            </a:extLst>
          </p:cNvPr>
          <p:cNvSpPr>
            <a:spLocks noGrp="1"/>
          </p:cNvSpPr>
          <p:nvPr>
            <p:ph type="title"/>
          </p:nvPr>
        </p:nvSpPr>
        <p:spPr/>
        <p:txBody>
          <a:bodyPr/>
          <a:lstStyle/>
          <a:p>
            <a:r>
              <a:rPr lang="en-US" dirty="0"/>
              <a:t>The repository</a:t>
            </a:r>
            <a:endParaRPr lang="en-IL" dirty="0"/>
          </a:p>
        </p:txBody>
      </p:sp>
      <p:sp>
        <p:nvSpPr>
          <p:cNvPr id="3" name="Content Placeholder 2">
            <a:extLst>
              <a:ext uri="{FF2B5EF4-FFF2-40B4-BE49-F238E27FC236}">
                <a16:creationId xmlns:a16="http://schemas.microsoft.com/office/drawing/2014/main" id="{8FE874F5-1795-4AF3-888F-6C31309740B3}"/>
              </a:ext>
            </a:extLst>
          </p:cNvPr>
          <p:cNvSpPr>
            <a:spLocks noGrp="1"/>
          </p:cNvSpPr>
          <p:nvPr>
            <p:ph idx="1"/>
          </p:nvPr>
        </p:nvSpPr>
        <p:spPr>
          <a:xfrm>
            <a:off x="652210" y="1874674"/>
            <a:ext cx="11284442" cy="4023360"/>
          </a:xfrm>
        </p:spPr>
        <p:txBody>
          <a:bodyPr>
            <a:normAutofit/>
          </a:bodyPr>
          <a:lstStyle/>
          <a:p>
            <a:pPr>
              <a:buFont typeface="Arial" panose="020B0604020202020204" pitchFamily="34" charset="0"/>
              <a:buChar char="•"/>
            </a:pPr>
            <a:r>
              <a:rPr lang="en-US" dirty="0"/>
              <a:t>Is our most high-level working directory where we hold our project.</a:t>
            </a:r>
          </a:p>
          <a:p>
            <a:pPr>
              <a:buFont typeface="Arial" panose="020B0604020202020204" pitchFamily="34" charset="0"/>
              <a:buChar char="•"/>
            </a:pPr>
            <a:r>
              <a:rPr lang="en-US" dirty="0"/>
              <a:t>We can take an empty folder on our PC and initialize it to be a git repo (repository).</a:t>
            </a:r>
          </a:p>
          <a:p>
            <a:pPr>
              <a:buFont typeface="Arial" panose="020B0604020202020204" pitchFamily="34" charset="0"/>
              <a:buChar char="•"/>
            </a:pPr>
            <a:r>
              <a:rPr lang="en-US" dirty="0"/>
              <a:t>However, what I did is to create a repository on GitHub and then “Clone” it to a specific place on my computer where I determined (it usually will be an empty folder on my computer).</a:t>
            </a:r>
          </a:p>
          <a:p>
            <a:pPr>
              <a:buFont typeface="Arial" panose="020B0604020202020204" pitchFamily="34" charset="0"/>
              <a:buChar char="•"/>
            </a:pPr>
            <a:r>
              <a:rPr lang="en-US" dirty="0"/>
              <a:t>By doing so we connect our local machine to the host storing place on web.</a:t>
            </a:r>
          </a:p>
        </p:txBody>
      </p:sp>
      <p:sp>
        <p:nvSpPr>
          <p:cNvPr id="6" name="TextBox 5">
            <a:extLst>
              <a:ext uri="{FF2B5EF4-FFF2-40B4-BE49-F238E27FC236}">
                <a16:creationId xmlns:a16="http://schemas.microsoft.com/office/drawing/2014/main" id="{0598F906-96F1-4781-A24A-9A748947F2B0}"/>
              </a:ext>
            </a:extLst>
          </p:cNvPr>
          <p:cNvSpPr txBox="1"/>
          <p:nvPr/>
        </p:nvSpPr>
        <p:spPr>
          <a:xfrm>
            <a:off x="7837714" y="0"/>
            <a:ext cx="5178490" cy="938719"/>
          </a:xfrm>
          <a:prstGeom prst="rect">
            <a:avLst/>
          </a:prstGeom>
          <a:noFill/>
        </p:spPr>
        <p:txBody>
          <a:bodyPr wrap="square" rtlCol="0">
            <a:spAutoFit/>
          </a:bodyPr>
          <a:lstStyle/>
          <a:p>
            <a:r>
              <a:rPr lang="en-US" sz="1100" dirty="0"/>
              <a:t>Git:</a:t>
            </a:r>
          </a:p>
          <a:p>
            <a:pPr marL="171450" indent="-171450">
              <a:buFont typeface="Arial" panose="020B0604020202020204" pitchFamily="34" charset="0"/>
              <a:buChar char="•"/>
            </a:pPr>
            <a:r>
              <a:rPr lang="en-US" sz="1100" dirty="0">
                <a:hlinkClick r:id="rId2"/>
              </a:rPr>
              <a:t>https://www.atlassian.com/git/tutorials/</a:t>
            </a:r>
            <a:endParaRPr lang="en-US" sz="1100" dirty="0"/>
          </a:p>
          <a:p>
            <a:pPr marL="171450" indent="-171450">
              <a:buFont typeface="Arial" panose="020B0604020202020204" pitchFamily="34" charset="0"/>
              <a:buChar char="•"/>
            </a:pPr>
            <a:r>
              <a:rPr lang="en-US" sz="1100" dirty="0">
                <a:hlinkClick r:id="rId3"/>
              </a:rPr>
              <a:t>https://www.youtube.com/watch?v=3fUbBnN_H2c</a:t>
            </a:r>
            <a:endParaRPr lang="en-US" sz="1100" dirty="0"/>
          </a:p>
          <a:p>
            <a:pPr marL="171450" indent="-171450">
              <a:buFont typeface="Arial" panose="020B0604020202020204" pitchFamily="34" charset="0"/>
              <a:buChar char="•"/>
            </a:pPr>
            <a:r>
              <a:rPr lang="en-US" sz="1100" dirty="0">
                <a:hlinkClick r:id="rId4"/>
              </a:rPr>
              <a:t>http://www.cis.upenn.edu/~matuszek/cit591-2012/Lectures/git.ppt</a:t>
            </a:r>
            <a:endParaRPr lang="en-US" sz="1100" dirty="0"/>
          </a:p>
          <a:p>
            <a:pPr marL="171450" indent="-171450">
              <a:buFont typeface="Arial" panose="020B0604020202020204" pitchFamily="34" charset="0"/>
              <a:buChar char="•"/>
            </a:pPr>
            <a:endParaRPr lang="en-IL" sz="1100" dirty="0"/>
          </a:p>
        </p:txBody>
      </p:sp>
    </p:spTree>
    <p:extLst>
      <p:ext uri="{BB962C8B-B14F-4D97-AF65-F5344CB8AC3E}">
        <p14:creationId xmlns:p14="http://schemas.microsoft.com/office/powerpoint/2010/main" val="1225604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DE71A-1CA8-4D5B-91F6-5D22F4B71C4C}"/>
              </a:ext>
            </a:extLst>
          </p:cNvPr>
          <p:cNvSpPr>
            <a:spLocks noGrp="1"/>
          </p:cNvSpPr>
          <p:nvPr>
            <p:ph type="title"/>
          </p:nvPr>
        </p:nvSpPr>
        <p:spPr/>
        <p:txBody>
          <a:bodyPr/>
          <a:lstStyle/>
          <a:p>
            <a:r>
              <a:rPr lang="en-US" dirty="0"/>
              <a:t>The repository</a:t>
            </a:r>
            <a:endParaRPr lang="en-IL" dirty="0"/>
          </a:p>
        </p:txBody>
      </p:sp>
      <p:sp>
        <p:nvSpPr>
          <p:cNvPr id="6" name="TextBox 5">
            <a:extLst>
              <a:ext uri="{FF2B5EF4-FFF2-40B4-BE49-F238E27FC236}">
                <a16:creationId xmlns:a16="http://schemas.microsoft.com/office/drawing/2014/main" id="{0598F906-96F1-4781-A24A-9A748947F2B0}"/>
              </a:ext>
            </a:extLst>
          </p:cNvPr>
          <p:cNvSpPr txBox="1"/>
          <p:nvPr/>
        </p:nvSpPr>
        <p:spPr>
          <a:xfrm>
            <a:off x="7837714" y="0"/>
            <a:ext cx="5178490" cy="938719"/>
          </a:xfrm>
          <a:prstGeom prst="rect">
            <a:avLst/>
          </a:prstGeom>
          <a:noFill/>
        </p:spPr>
        <p:txBody>
          <a:bodyPr wrap="square" rtlCol="0">
            <a:spAutoFit/>
          </a:bodyPr>
          <a:lstStyle/>
          <a:p>
            <a:r>
              <a:rPr lang="en-US" sz="1100" dirty="0"/>
              <a:t>Git:</a:t>
            </a:r>
          </a:p>
          <a:p>
            <a:pPr marL="171450" indent="-171450">
              <a:buFont typeface="Arial" panose="020B0604020202020204" pitchFamily="34" charset="0"/>
              <a:buChar char="•"/>
            </a:pPr>
            <a:r>
              <a:rPr lang="en-US" sz="1100" dirty="0">
                <a:hlinkClick r:id="rId2"/>
              </a:rPr>
              <a:t>https://www.atlassian.com/git/tutorials/</a:t>
            </a:r>
            <a:endParaRPr lang="en-US" sz="1100" dirty="0"/>
          </a:p>
          <a:p>
            <a:pPr marL="171450" indent="-171450">
              <a:buFont typeface="Arial" panose="020B0604020202020204" pitchFamily="34" charset="0"/>
              <a:buChar char="•"/>
            </a:pPr>
            <a:r>
              <a:rPr lang="en-US" sz="1100" dirty="0">
                <a:hlinkClick r:id="rId3"/>
              </a:rPr>
              <a:t>https://www.youtube.com/watch?v=3fUbBnN_H2c</a:t>
            </a:r>
            <a:endParaRPr lang="en-US" sz="1100" dirty="0"/>
          </a:p>
          <a:p>
            <a:pPr marL="171450" indent="-171450">
              <a:buFont typeface="Arial" panose="020B0604020202020204" pitchFamily="34" charset="0"/>
              <a:buChar char="•"/>
            </a:pPr>
            <a:r>
              <a:rPr lang="en-US" sz="1100" dirty="0">
                <a:hlinkClick r:id="rId4"/>
              </a:rPr>
              <a:t>http://www.cis.upenn.edu/~matuszek/cit591-2012/Lectures/git.ppt</a:t>
            </a:r>
            <a:endParaRPr lang="en-US" sz="1100" dirty="0"/>
          </a:p>
          <a:p>
            <a:pPr marL="171450" indent="-171450">
              <a:buFont typeface="Arial" panose="020B0604020202020204" pitchFamily="34" charset="0"/>
              <a:buChar char="•"/>
            </a:pPr>
            <a:endParaRPr lang="en-IL" sz="1100" dirty="0"/>
          </a:p>
        </p:txBody>
      </p:sp>
      <p:pic>
        <p:nvPicPr>
          <p:cNvPr id="8" name="Picture 7">
            <a:extLst>
              <a:ext uri="{FF2B5EF4-FFF2-40B4-BE49-F238E27FC236}">
                <a16:creationId xmlns:a16="http://schemas.microsoft.com/office/drawing/2014/main" id="{F1106583-67EF-496A-93B2-A23EF09534EE}"/>
              </a:ext>
            </a:extLst>
          </p:cNvPr>
          <p:cNvPicPr>
            <a:picLocks noChangeAspect="1"/>
          </p:cNvPicPr>
          <p:nvPr/>
        </p:nvPicPr>
        <p:blipFill>
          <a:blip r:embed="rId5"/>
          <a:stretch>
            <a:fillRect/>
          </a:stretch>
        </p:blipFill>
        <p:spPr>
          <a:xfrm>
            <a:off x="1532431" y="3499860"/>
            <a:ext cx="9207104" cy="2862031"/>
          </a:xfrm>
          <a:prstGeom prst="rect">
            <a:avLst/>
          </a:prstGeom>
        </p:spPr>
      </p:pic>
      <p:sp>
        <p:nvSpPr>
          <p:cNvPr id="5" name="Content Placeholder 4">
            <a:extLst>
              <a:ext uri="{FF2B5EF4-FFF2-40B4-BE49-F238E27FC236}">
                <a16:creationId xmlns:a16="http://schemas.microsoft.com/office/drawing/2014/main" id="{465CBCB8-D6A4-4FA0-A011-2DBA7A334EC4}"/>
              </a:ext>
            </a:extLst>
          </p:cNvPr>
          <p:cNvSpPr>
            <a:spLocks noGrp="1"/>
          </p:cNvSpPr>
          <p:nvPr>
            <p:ph idx="1"/>
          </p:nvPr>
        </p:nvSpPr>
        <p:spPr/>
        <p:txBody>
          <a:bodyPr/>
          <a:lstStyle/>
          <a:p>
            <a:r>
              <a:rPr lang="en-US" dirty="0"/>
              <a:t>In the Git-bash shell we can write the command:</a:t>
            </a:r>
          </a:p>
          <a:p>
            <a:pPr algn="ctr"/>
            <a:r>
              <a:rPr lang="en-US" dirty="0"/>
              <a:t>Git clone URL </a:t>
            </a:r>
          </a:p>
          <a:p>
            <a:r>
              <a:rPr lang="en-US" dirty="0"/>
              <a:t> where the URL is the exact path of my repo from GitHub and can be found:</a:t>
            </a:r>
            <a:endParaRPr lang="en-IL" dirty="0"/>
          </a:p>
          <a:p>
            <a:endParaRPr lang="en-IL" dirty="0"/>
          </a:p>
        </p:txBody>
      </p:sp>
      <p:cxnSp>
        <p:nvCxnSpPr>
          <p:cNvPr id="9" name="Straight Arrow Connector 8">
            <a:extLst>
              <a:ext uri="{FF2B5EF4-FFF2-40B4-BE49-F238E27FC236}">
                <a16:creationId xmlns:a16="http://schemas.microsoft.com/office/drawing/2014/main" id="{ACB744C6-AEA0-4C5C-9964-51B84D3DC154}"/>
              </a:ext>
            </a:extLst>
          </p:cNvPr>
          <p:cNvCxnSpPr/>
          <p:nvPr/>
        </p:nvCxnSpPr>
        <p:spPr>
          <a:xfrm flipH="1">
            <a:off x="10403633" y="4096139"/>
            <a:ext cx="752047" cy="485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4902148-8818-47EC-BFBF-23A7C24B15EC}"/>
              </a:ext>
            </a:extLst>
          </p:cNvPr>
          <p:cNvCxnSpPr/>
          <p:nvPr/>
        </p:nvCxnSpPr>
        <p:spPr>
          <a:xfrm flipH="1" flipV="1">
            <a:off x="9909110" y="6036906"/>
            <a:ext cx="979714" cy="1959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593081"/>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9151</TotalTime>
  <Words>3293</Words>
  <Application>Microsoft Office PowerPoint</Application>
  <PresentationFormat>Widescreen</PresentationFormat>
  <Paragraphs>334</Paragraphs>
  <Slides>44</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44</vt:i4>
      </vt:variant>
    </vt:vector>
  </HeadingPairs>
  <TitlesOfParts>
    <vt:vector size="54" baseType="lpstr">
      <vt:lpstr>Arial</vt:lpstr>
      <vt:lpstr>Calibri</vt:lpstr>
      <vt:lpstr>Calibri Light</vt:lpstr>
      <vt:lpstr>charter</vt:lpstr>
      <vt:lpstr>Consolas</vt:lpstr>
      <vt:lpstr>Open Sans</vt:lpstr>
      <vt:lpstr>SanchezSlab Semibold</vt:lpstr>
      <vt:lpstr>sohne</vt:lpstr>
      <vt:lpstr>Retrospect</vt:lpstr>
      <vt:lpstr>Custom Design</vt:lpstr>
      <vt:lpstr>Git&amp;Sphinx Tutorials</vt:lpstr>
      <vt:lpstr>Git &amp; GitHub</vt:lpstr>
      <vt:lpstr>Git Vs GitHub</vt:lpstr>
      <vt:lpstr>Version Control </vt:lpstr>
      <vt:lpstr>Git</vt:lpstr>
      <vt:lpstr>GitHub </vt:lpstr>
      <vt:lpstr>Getting started with Git</vt:lpstr>
      <vt:lpstr>The repository</vt:lpstr>
      <vt:lpstr>The repository</vt:lpstr>
      <vt:lpstr>Commits</vt:lpstr>
      <vt:lpstr>Commits</vt:lpstr>
      <vt:lpstr>Work-Flow, Working with Git</vt:lpstr>
      <vt:lpstr>Creating a branch for our work</vt:lpstr>
      <vt:lpstr>Push and merging</vt:lpstr>
      <vt:lpstr>Work-flow with Git</vt:lpstr>
      <vt:lpstr>Useful links</vt:lpstr>
      <vt:lpstr>Sphinx</vt:lpstr>
      <vt:lpstr>Installing Sphinx</vt:lpstr>
      <vt:lpstr>Installing Sphinx</vt:lpstr>
      <vt:lpstr>Sphinx – Getting started</vt:lpstr>
      <vt:lpstr>Sphinx – Getting started</vt:lpstr>
      <vt:lpstr>Sphinx – Getting started</vt:lpstr>
      <vt:lpstr>Sphinx – Getting started</vt:lpstr>
      <vt:lpstr>Sphinx – Getting started</vt:lpstr>
      <vt:lpstr>Sphinx – Getting started</vt:lpstr>
      <vt:lpstr>Sphinx – Getting started</vt:lpstr>
      <vt:lpstr>Sphinx – Updating Docstring in the html</vt:lpstr>
      <vt:lpstr>Sphinx – Updating Docstring in the html</vt:lpstr>
      <vt:lpstr>Sphinx – Updating Docstring in the html</vt:lpstr>
      <vt:lpstr>Sphinx – Updating Docstring in the html</vt:lpstr>
      <vt:lpstr>Sphinx – Updating Docstring in the html</vt:lpstr>
      <vt:lpstr>Sphinx – Updating Docstring in the html</vt:lpstr>
      <vt:lpstr>Sphinx – Updating Docstring in the html</vt:lpstr>
      <vt:lpstr>Sphinx – Updating Docstring in the html</vt:lpstr>
      <vt:lpstr>Sphinx – Updating Docstring in the html</vt:lpstr>
      <vt:lpstr>Sphinx – Updating Docstring in the html</vt:lpstr>
      <vt:lpstr>Sphinx – Updating Docstring in the html</vt:lpstr>
      <vt:lpstr>Sphinx – Updating Docstring in the html</vt:lpstr>
      <vt:lpstr>Sphinx – Updating Docstring in the html</vt:lpstr>
      <vt:lpstr>Sphinx – Advanced Sphinx Markup - directives</vt:lpstr>
      <vt:lpstr>Sphinx – Advanced Sphinx Markup - directives</vt:lpstr>
      <vt:lpstr>Sphinx – Advanced Sphinx Markup - directives</vt:lpstr>
      <vt:lpstr>Sphinx – Advanced Sphinx Markup - Toctree</vt:lpstr>
      <vt:lpstr>Sphinx – Advanced Sphinx Markup - Toctree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Git&amp;Sphinx Tutorials</dc:title>
  <dc:creator>Yair Reichman</dc:creator>
  <cp:lastModifiedBy>Yair Reichman</cp:lastModifiedBy>
  <cp:revision>1</cp:revision>
  <dcterms:created xsi:type="dcterms:W3CDTF">2021-12-26T15:39:13Z</dcterms:created>
  <dcterms:modified xsi:type="dcterms:W3CDTF">2022-04-04T16:25:11Z</dcterms:modified>
</cp:coreProperties>
</file>