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1D8D21-2CAC-4BE1-BCC0-A673FB2EC0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DCFFE2-5CB3-4DD4-81E8-32BB5FEF44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4EFB3B-9D16-4D11-A36D-57EAB3215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617D77-1C52-4311-B747-0791AC59E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5598EE-4EAC-4DDA-B6D7-3EDA5265C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62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33D2A4-4A40-42CA-8028-E22434F11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13B712E-9C37-4EB3-8430-1499971609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A8140E-E22F-4D76-8F1F-FDEED7DEC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4F800EF-8E66-4E6D-B254-C653371E6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307C9C-297D-43F6-A930-6B654B731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547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92A7B55-CEDE-4608-85BA-E5AFA6C3BF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B7368ED-620F-4F99-AB60-22FD537537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26D43-E05F-43A8-80C7-A96D085BC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FB5AB7-07B6-4896-BD3D-FB994D7EA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0B3714-6510-4733-AC74-0AE08EEB1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457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F56B90-D8DD-4E6E-8FD3-488DAF6DA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8CF15B-1265-4607-824F-912518A404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D4B8553-5BCB-419C-ACA3-2137CDC1E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D28C65-265E-4DFF-A642-9FD3407E5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2299FAE-7B1A-4BEC-85DA-2A92E7066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446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CE6A3-4EFE-473A-8EF7-FC73728D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1571D2D-FE55-45F9-A4B4-2BB5E3EDBB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41F379-9503-4D65-A54C-FA9389B0E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B5D0B4-0E24-4B68-B195-E240BE179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77B645-5E95-4BDD-AD9A-C58A37850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78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A09CAA-1A1F-411B-BD4A-891E30311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323FC89-F337-4D4F-AD5C-D02A04D8EC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597459A-8A98-47CE-895D-1133A56D37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06C3607-C4EF-4661-9166-190B8F748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1445A10-F414-4EF6-957E-BC0D09B16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9FF06D-3296-447D-BDD2-9CBCB32C8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807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4E71C6-3BA9-4A2F-847B-347A9CE14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CBC57F-A960-4ED0-803D-88C861875D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2681207-2254-4E3B-B4A2-8B0F60CFE8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54FF7F7-76BF-4597-A0B3-FD588230B6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35AE654-B99B-472D-8440-49F8ED3F70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0268B6A-3393-46C6-AF19-90A171542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B9FEF4A-8CA8-4E13-B6C8-802C7A17E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840F033-8945-49E8-99C1-299BC4034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616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FEC6FB-D5DC-4B39-8589-6736C4E79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2B85ECE-CB25-483A-971F-4DE212D47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F597D1D-6794-4B38-9ADC-C79DF3D19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652AA01-6500-4CF3-93CC-1E294490A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915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2973723-8CE5-475A-9066-58A36053C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18AAF39-D3F0-4067-9161-A3BC2D30C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B47504E-3778-4480-A37F-723004B62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20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54EBD6-5148-4E9F-805E-52F5B5161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C67DBD-82B8-482F-B955-2B47F6022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912B86D-0A36-4952-8CF7-9918F78DB1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8AA1E3B-478D-46B9-8BD4-105A77C64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5AD0790-C8F2-4534-B1E8-ADC3F7170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6D6F7D7-85C0-43C8-9523-1E11140CB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61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55A583-6A45-4F59-87E1-009A380C9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04722D4-3973-4DC0-A0E0-639B3381B0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4F75A37-994A-4632-81A2-B54DB93A0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6B9F94E-06A5-42A7-8A21-A49FA8CE3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0091B88-F60E-45F1-9018-5769BEF2B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C7D453-54A3-45D5-8D12-BF2E44698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16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251CFC7-93AE-4A10-A039-7BDD06B00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76ACCA-AE94-45DA-ACE1-37BDDF568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337B263-1A41-45C7-8DC7-B60B506B35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30053E0-5DBA-472B-84B0-6951530E7A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ED64AE9-FFE0-4E9D-9F22-0A07E33577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358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D83C87-1EF5-43BD-922B-8EF559A6D2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ISCC Test </a:t>
            </a:r>
            <a:r>
              <a:rPr lang="de-DE" dirty="0" err="1"/>
              <a:t>Document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7682D68-C839-445F-B349-88676E7744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451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2B81FB-4F59-4507-B273-A93573DBC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7DBFC1B-8A1F-4229-BE63-B335E5472F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843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852E6B-6460-4FC0-897C-A589A5DF5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Duis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autem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vel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iriure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 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7C1F059-425B-46C1-9366-AF7FF69887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hendrerit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vulputate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molestie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vel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illum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feugiat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facilisis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eros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accumsan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odio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dignissim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blandit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praesent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luptatum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zzril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delenit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augue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duis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feugait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facilisi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consectetuer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nibh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euismod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tincidunt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laoreet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magna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volutpat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wisi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 minim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veniam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nostrud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exerci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tation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ullamcorper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suscipit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lobortis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nisl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aliquip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commodo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Duis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autem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vel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iriure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 in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hendrerit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vulputate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molestie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vel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illum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feugiat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facilisis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eros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accumsan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odio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dignissim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blandit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praesent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luptatum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zzril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delenit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augue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duis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feugait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facilisi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Nam liber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cum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soluta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nobis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eleifend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option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congue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nihil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imperdiet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doming id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mazim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placerat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facer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possim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assum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consectetuer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nibh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euismod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tincidunt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laoreet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magna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volutpat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Ut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wisi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 minim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veniam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nostrud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exerci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tation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ullamcorper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suscipit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lobortis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nisl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aliquip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commodo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681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63F3AF19-696B-4AAA-BE68-5E9C7261938A}"/>
              </a:ext>
            </a:extLst>
          </p:cNvPr>
          <p:cNvSpPr txBox="1"/>
          <p:nvPr/>
        </p:nvSpPr>
        <p:spPr>
          <a:xfrm>
            <a:off x="671118" y="473460"/>
            <a:ext cx="11048301" cy="6815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Duis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autem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vel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iriure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 in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hendrerit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vulputate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molestie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vel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illum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feugiat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facilisis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sed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Stet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magna no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sea sed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053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AD89D19A-7375-4361-81EE-2B47E4964E31}"/>
              </a:ext>
            </a:extLst>
          </p:cNvPr>
          <p:cNvSpPr txBox="1"/>
          <p:nvPr/>
        </p:nvSpPr>
        <p:spPr>
          <a:xfrm>
            <a:off x="697684" y="890292"/>
            <a:ext cx="10796631" cy="50774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Duis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autem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vel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iriure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 in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hendrerit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vulputate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molestie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vel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illum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feugiat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facilisis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eros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accumsan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iusto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odio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dignissim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blandit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praesent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luptatum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zzril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delenit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augue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duis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feugait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facilisi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consectetuer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nibh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euismod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tincidunt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laoreet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magna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aliquam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volutpat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wisi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 minim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veniam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nostrud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exerci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tation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ullamcorper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suscipit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lobortis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nisl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aliquip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commodo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Duis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autem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vel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iriure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 in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hendrerit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vulputate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molestie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vel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illum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feugiat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facilisis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eros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accumsan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iusto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odio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dignissim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blandit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praesent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luptatum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zzril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delenit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augue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duis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feugait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facilisi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Nam liber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cum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soluta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nobis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eleifend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option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congue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nihil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imperdiet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doming id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quod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mazim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placerat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facer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possim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assum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consectetuer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nibh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euismod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tincidunt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laoreet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magna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aliquam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volutpat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Ut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wisi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 minim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veniam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nostrud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exerci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tation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ullamcorper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suscipit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lobortis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nisl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aliquip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commodo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1385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1102</Words>
  <Application>Microsoft Office PowerPoint</Application>
  <PresentationFormat>Breitbild</PresentationFormat>
  <Paragraphs>21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ISCC Test Document</vt:lpstr>
      <vt:lpstr>Lorem ipsum dolor sit amet, </vt:lpstr>
      <vt:lpstr>Duis autem vel eum iriure dolor </vt:lpstr>
      <vt:lpstr>PowerPoint-Präsentation</vt:lpstr>
      <vt:lpstr>PowerPoint-Präsentation</vt:lpstr>
    </vt:vector>
  </TitlesOfParts>
  <Company>iscc foundation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from metadata</dc:title>
  <dc:creator>titusz</dc:creator>
  <cp:keywords>tag</cp:keywords>
  <dc:description>comment</dc:description>
  <cp:lastModifiedBy>titusz</cp:lastModifiedBy>
  <cp:revision>1</cp:revision>
  <dcterms:created xsi:type="dcterms:W3CDTF">2021-02-17T18:52:09Z</dcterms:created>
  <dcterms:modified xsi:type="dcterms:W3CDTF">2021-02-17T18:59:20Z</dcterms:modified>
  <cp:category>category</cp:category>
</cp:coreProperties>
</file>