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5" d="100"/>
          <a:sy n="105" d="100"/>
        </p:scale>
        <p:origin x="71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7734345-7B8D-4DF0-A0EA-F3689C0234B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84727535-0833-40D6-A0F4-C77F79A0617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AB30A07-E582-4703-8818-18F3A0CFAB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6DF3352-E31F-4893-98A0-FD0A6342B1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91F1AD6-0281-4B9D-9D36-5C8DFD162F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364553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C2996C1-1765-42F9-A177-8414932609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FB3141DB-F562-4664-819D-4C0A7B4F288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F2C2B24-300D-4C04-9863-455F381931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F4BDA9B-30C4-4BE0-91F3-94FEEE1C01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8181295-210F-47A3-93A8-4C5B6584F1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89258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2485484A-514A-4B6F-8AF8-E8B49D206A7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ED78D571-A5FD-4B81-948F-D4BB74016A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7E9C986-A994-407D-9C1B-B18E5C4F67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80D9C00-C099-4D1A-96A7-D35DE0CB4E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274B6E0-DEB4-4D68-BD7A-941BE708BB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873075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BF22D7D-1C24-488C-B10D-02F43474C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E3D99E7-776B-475A-B30D-50B46BEFE25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912E82D-9346-468C-90A9-415B1D15D3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3D48E7D-C9E0-4EBC-97CC-0E7793D9C3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6874C99-D835-4808-B578-4FE9EE10F8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52810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95C993-F973-40B5-8CDD-429C52903D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AE21D90-65B8-48C7-AB91-44C51DDE0E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80BD87D-A662-4AF5-B836-65A2695445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FBE23FD-DD87-4A68-9226-587DC8EDA1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B00C3A4-6358-4C15-BFBF-C91F942F6A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689863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DA86345-DDAA-4DDD-9B81-1B88F7552A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010B654-5253-49C6-8E36-4E0BD70AE25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22832589-9AD1-44D9-B2B8-ADE1D951F8F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F8B14FDA-E57F-4590-9916-C374BB696E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07760642-027D-475B-BC5D-E38C686415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E9B42FA5-A098-4697-8E18-4871899D3C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57318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349F64E-5B18-4ED8-B1C3-A33ED13D9B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E9221E7D-D636-4BA1-A12E-D7C2BA9F3B5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A8D87B01-F70A-47A4-BD4B-092DEA7A6A3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E6B75EBD-BA1D-4113-9CE8-EABC2625E27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16FA3B85-13A3-44E2-8129-5F401F3A6AA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59CFF84C-3F74-4F96-8723-B21C2CA348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F208FB1F-42C0-442A-9381-5D4D45D80A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893F11DD-72FA-4437-ACF8-C5FC3F5998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06631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CDB8B0-3193-4AB0-8684-F505FC5B84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B3D94FE4-E662-43A7-8F3A-01B0B76145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6647EBF6-3AD5-480A-9CA6-FBBB2B92BD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215FDB62-DDEF-42BE-A965-7C02CF7AFD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276424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5CFFF328-89F2-415E-9B3A-5E1C5A355F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4BB590A0-81BE-4AEF-9F31-B328EADAD7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D3241735-3A2D-48D7-9ABE-4722129546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418099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3DBFFE1-9CAA-42BD-A1EF-64AFC1FD7D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A1818413-514B-4878-95FE-2F622C48074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2A50827B-6C08-40E0-92FC-5A91BB1608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A9DD7152-D043-4BD9-85D4-27D8633AF8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1D324399-E509-44C3-9A66-4F170484CA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85CEF32F-35A7-4623-A445-18ADFF2638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716835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FA21CB-FB48-402E-BC7E-D1D6153BF4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4399A49E-4722-409E-9D51-80FC8D07A36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FFA18C46-9EDF-4DFF-A299-DB748671569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2B06A0A6-E830-4C65-94C9-5B210A982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C057BEC-5466-4A39-8638-E5DBA1D071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119E1606-BAB9-4583-9839-8325A62D43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612809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060AB9F6-C52F-4621-9E65-E2259CB803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F2229A24-E55A-4F0C-A6BF-66DCB3BDB1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5BACEB7-DE7B-4DA1-A91F-27F9CC3A719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AB7381-BB02-48F7-87CB-021214A058B3}" type="datetimeFigureOut">
              <a:rPr lang="de-DE" smtClean="0"/>
              <a:t>09.03.2020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451D593-F403-4053-9D93-ED09E5DF2A5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0169FEE-073F-4FE8-8670-6A2B2E4672F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BB5802-1CA9-4B35-8AAA-045E63E38C8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227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: abgerundete Ecken 3">
            <a:extLst>
              <a:ext uri="{FF2B5EF4-FFF2-40B4-BE49-F238E27FC236}">
                <a16:creationId xmlns:a16="http://schemas.microsoft.com/office/drawing/2014/main" id="{27002B6C-033E-4D17-860B-9ECAFDA9DF97}"/>
              </a:ext>
            </a:extLst>
          </p:cNvPr>
          <p:cNvSpPr/>
          <p:nvPr/>
        </p:nvSpPr>
        <p:spPr>
          <a:xfrm>
            <a:off x="868680" y="502920"/>
            <a:ext cx="10140696" cy="5641848"/>
          </a:xfrm>
          <a:prstGeom prst="roundRect">
            <a:avLst>
              <a:gd name="adj" fmla="val 2242"/>
            </a:avLst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PropertiesBubble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4920EBCE-C05E-4C5F-B02E-56B08AB91D1E}"/>
              </a:ext>
            </a:extLst>
          </p:cNvPr>
          <p:cNvSpPr/>
          <p:nvPr/>
        </p:nvSpPr>
        <p:spPr>
          <a:xfrm>
            <a:off x="1097280" y="1097280"/>
            <a:ext cx="9692640" cy="4837176"/>
          </a:xfrm>
          <a:prstGeom prst="rect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PropertiesView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6" name="Rechteck 5">
            <a:extLst>
              <a:ext uri="{FF2B5EF4-FFF2-40B4-BE49-F238E27FC236}">
                <a16:creationId xmlns:a16="http://schemas.microsoft.com/office/drawing/2014/main" id="{EA46EE41-0DD4-4A2C-B5DE-55EDDC4EFD18}"/>
              </a:ext>
            </a:extLst>
          </p:cNvPr>
          <p:cNvSpPr/>
          <p:nvPr/>
        </p:nvSpPr>
        <p:spPr>
          <a:xfrm>
            <a:off x="1182624" y="5413248"/>
            <a:ext cx="9497568" cy="417576"/>
          </a:xfrm>
          <a:prstGeom prst="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>
                <a:solidFill>
                  <a:schemeClr val="tx1"/>
                </a:solidFill>
              </a:rPr>
              <a:t>Tabs</a:t>
            </a:r>
          </a:p>
        </p:txBody>
      </p:sp>
      <p:sp>
        <p:nvSpPr>
          <p:cNvPr id="7" name="Rechteck 6">
            <a:extLst>
              <a:ext uri="{FF2B5EF4-FFF2-40B4-BE49-F238E27FC236}">
                <a16:creationId xmlns:a16="http://schemas.microsoft.com/office/drawing/2014/main" id="{0CB0C4B0-3B19-46C9-A985-2228DBEEDA13}"/>
              </a:ext>
            </a:extLst>
          </p:cNvPr>
          <p:cNvSpPr/>
          <p:nvPr/>
        </p:nvSpPr>
        <p:spPr>
          <a:xfrm>
            <a:off x="1280160" y="1499616"/>
            <a:ext cx="8156448" cy="334060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PropertiesPanev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8" name="Rechteck 7">
            <a:extLst>
              <a:ext uri="{FF2B5EF4-FFF2-40B4-BE49-F238E27FC236}">
                <a16:creationId xmlns:a16="http://schemas.microsoft.com/office/drawing/2014/main" id="{9D0EA710-3868-4547-8188-B22870625690}"/>
              </a:ext>
            </a:extLst>
          </p:cNvPr>
          <p:cNvSpPr/>
          <p:nvPr/>
        </p:nvSpPr>
        <p:spPr>
          <a:xfrm>
            <a:off x="1399032" y="1603248"/>
            <a:ext cx="8156448" cy="334060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PropertiesPanev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9" name="Rechteck 8">
            <a:extLst>
              <a:ext uri="{FF2B5EF4-FFF2-40B4-BE49-F238E27FC236}">
                <a16:creationId xmlns:a16="http://schemas.microsoft.com/office/drawing/2014/main" id="{A9090EFE-36C5-4914-89C2-3092DE887F0B}"/>
              </a:ext>
            </a:extLst>
          </p:cNvPr>
          <p:cNvSpPr/>
          <p:nvPr/>
        </p:nvSpPr>
        <p:spPr>
          <a:xfrm>
            <a:off x="1508760" y="1685544"/>
            <a:ext cx="8156448" cy="334060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PropertiesPanev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80B1010D-A910-4741-BFB6-D3DFDE4F7B0C}"/>
              </a:ext>
            </a:extLst>
          </p:cNvPr>
          <p:cNvSpPr/>
          <p:nvPr/>
        </p:nvSpPr>
        <p:spPr>
          <a:xfrm>
            <a:off x="1627632" y="1786128"/>
            <a:ext cx="8156448" cy="334060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PropertiesPane</a:t>
            </a:r>
            <a:r>
              <a:rPr lang="de-DE" dirty="0">
                <a:solidFill>
                  <a:schemeClr val="tx1"/>
                </a:solidFill>
              </a:rPr>
              <a:t>(s)</a:t>
            </a:r>
          </a:p>
        </p:txBody>
      </p:sp>
    </p:spTree>
    <p:extLst>
      <p:ext uri="{BB962C8B-B14F-4D97-AF65-F5344CB8AC3E}">
        <p14:creationId xmlns:p14="http://schemas.microsoft.com/office/powerpoint/2010/main" val="38605377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bg1"/>
        </a:solidFill>
        <a:ln>
          <a:solidFill>
            <a:schemeClr val="tx1"/>
          </a:solidFill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Breitbild</PresentationFormat>
  <Paragraphs>7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Bjoern Annighoefer</dc:creator>
  <cp:lastModifiedBy>Bjoern Annighoefer</cp:lastModifiedBy>
  <cp:revision>2</cp:revision>
  <dcterms:created xsi:type="dcterms:W3CDTF">2020-03-09T14:07:04Z</dcterms:created>
  <dcterms:modified xsi:type="dcterms:W3CDTF">2020-03-09T14:13:03Z</dcterms:modified>
</cp:coreProperties>
</file>

<file path=docProps/thumbnail.jpeg>
</file>