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2"/>
    <p:restoredTop sz="80615"/>
  </p:normalViewPr>
  <p:slideViewPr>
    <p:cSldViewPr snapToGrid="0" snapToObjects="1">
      <p:cViewPr varScale="1">
        <p:scale>
          <a:sx n="111" d="100"/>
          <a:sy n="111" d="100"/>
        </p:scale>
        <p:origin x="1440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A53D209-B5C2-CD4B-B34A-0B9C43D2E7B5}" type="datetimeFigureOut">
              <a:rPr lang="en-US" smtClean="0"/>
              <a:t>2/4/18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516041E-8E17-D84B-9368-89B59E0357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49489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500 x 281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16041E-8E17-D84B-9368-89B59E03572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9053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9721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03671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16762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0675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06384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64300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3768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6822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41782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484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40548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1AD946-C20F-3040-BC42-02EB663A2BE6}" type="datetimeFigureOut">
              <a:rPr lang="en-US" smtClean="0"/>
              <a:t>2/4/18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180745-CCD3-C54E-907A-82C3130B0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5036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Right Triangle 34"/>
          <p:cNvSpPr/>
          <p:nvPr/>
        </p:nvSpPr>
        <p:spPr>
          <a:xfrm>
            <a:off x="112095" y="2328144"/>
            <a:ext cx="4760445" cy="4315724"/>
          </a:xfrm>
          <a:prstGeom prst="rtTriangle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" name="Rounded Rectangle 3"/>
          <p:cNvSpPr/>
          <p:nvPr/>
        </p:nvSpPr>
        <p:spPr>
          <a:xfrm>
            <a:off x="5425380" y="3069365"/>
            <a:ext cx="4238634" cy="2327564"/>
          </a:xfrm>
          <a:prstGeom prst="roundRect">
            <a:avLst/>
          </a:prstGeom>
          <a:solidFill>
            <a:schemeClr val="accent5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b="1" dirty="0"/>
          </a:p>
        </p:txBody>
      </p:sp>
      <p:sp>
        <p:nvSpPr>
          <p:cNvPr id="6" name="TextBox 5"/>
          <p:cNvSpPr txBox="1"/>
          <p:nvPr/>
        </p:nvSpPr>
        <p:spPr>
          <a:xfrm>
            <a:off x="5531400" y="3208830"/>
            <a:ext cx="2459584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- bag-</a:t>
            </a:r>
            <a:r>
              <a:rPr lang="en-US" dirty="0" err="1" smtClean="0">
                <a:solidFill>
                  <a:schemeClr val="bg1"/>
                </a:solidFill>
              </a:rPr>
              <a:t>info.txt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- </a:t>
            </a:r>
            <a:r>
              <a:rPr lang="en-US" dirty="0" err="1" smtClean="0">
                <a:solidFill>
                  <a:schemeClr val="bg1"/>
                </a:solidFill>
              </a:rPr>
              <a:t>bagit.txt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- </a:t>
            </a:r>
            <a:r>
              <a:rPr lang="en-US" dirty="0" err="1" smtClean="0">
                <a:solidFill>
                  <a:schemeClr val="bg1"/>
                </a:solidFill>
              </a:rPr>
              <a:t>fetch.txt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- manifest-md5.txt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- tagmanifest-md5.txt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- manifest-sha256.txt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- tagmanifest-sha256.txt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7831525" y="3218311"/>
            <a:ext cx="183248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- data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     - README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- metadata</a:t>
            </a:r>
          </a:p>
          <a:p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smtClean="0">
                <a:solidFill>
                  <a:schemeClr val="bg1"/>
                </a:solidFill>
              </a:rPr>
              <a:t>    - </a:t>
            </a:r>
            <a:r>
              <a:rPr lang="en-US" dirty="0" err="1" smtClean="0">
                <a:solidFill>
                  <a:schemeClr val="bg1"/>
                </a:solidFill>
              </a:rPr>
              <a:t>manifest.json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652986" y="4774510"/>
            <a:ext cx="1216100" cy="427900"/>
          </a:xfrm>
          <a:prstGeom prst="round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dirty="0" err="1" smtClean="0"/>
              <a:t>BDBag</a:t>
            </a:r>
            <a:r>
              <a:rPr lang="en-US" dirty="0" smtClean="0"/>
              <a:t> 1</a:t>
            </a:r>
            <a:endParaRPr lang="en-US" dirty="0"/>
          </a:p>
        </p:txBody>
      </p:sp>
      <p:sp>
        <p:nvSpPr>
          <p:cNvPr id="9" name="Rounded Rectangle 8"/>
          <p:cNvSpPr/>
          <p:nvPr/>
        </p:nvSpPr>
        <p:spPr>
          <a:xfrm>
            <a:off x="652986" y="5971563"/>
            <a:ext cx="1216100" cy="427900"/>
          </a:xfrm>
          <a:prstGeom prst="round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dirty="0" err="1" smtClean="0"/>
              <a:t>BDBag</a:t>
            </a:r>
            <a:r>
              <a:rPr lang="en-US" dirty="0" smtClean="0"/>
              <a:t> N</a:t>
            </a:r>
            <a:endParaRPr lang="en-US" dirty="0"/>
          </a:p>
        </p:txBody>
      </p:sp>
      <p:sp>
        <p:nvSpPr>
          <p:cNvPr id="11" name="Oval 10"/>
          <p:cNvSpPr/>
          <p:nvPr/>
        </p:nvSpPr>
        <p:spPr>
          <a:xfrm>
            <a:off x="5531400" y="3830663"/>
            <a:ext cx="1056904" cy="295919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998726" y="5243113"/>
            <a:ext cx="46839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mr-IN" sz="3200" dirty="0" smtClean="0"/>
              <a:t>…</a:t>
            </a:r>
            <a:endParaRPr lang="en-US" sz="3200" dirty="0" smtClean="0"/>
          </a:p>
        </p:txBody>
      </p:sp>
      <p:cxnSp>
        <p:nvCxnSpPr>
          <p:cNvPr id="14" name="Straight Connector 13"/>
          <p:cNvCxnSpPr/>
          <p:nvPr/>
        </p:nvCxnSpPr>
        <p:spPr>
          <a:xfrm flipH="1" flipV="1">
            <a:off x="4957289" y="3966747"/>
            <a:ext cx="548640" cy="1"/>
          </a:xfrm>
          <a:prstGeom prst="line">
            <a:avLst/>
          </a:prstGeom>
          <a:ln w="19050">
            <a:solidFill>
              <a:srgbClr val="FF0000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10101104" y="3777585"/>
            <a:ext cx="1714705" cy="92333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Research </a:t>
            </a:r>
            <a:r>
              <a:rPr lang="en-US" dirty="0" smtClean="0">
                <a:solidFill>
                  <a:srgbClr val="FF0000"/>
                </a:solidFill>
              </a:rPr>
              <a:t>Object </a:t>
            </a:r>
            <a:r>
              <a:rPr lang="en-US" dirty="0" smtClean="0">
                <a:solidFill>
                  <a:srgbClr val="FF0000"/>
                </a:solidFill>
              </a:rPr>
              <a:t>describing </a:t>
            </a:r>
            <a:r>
              <a:rPr lang="en-US" dirty="0" err="1" smtClean="0">
                <a:solidFill>
                  <a:srgbClr val="FF0000"/>
                </a:solidFill>
              </a:rPr>
              <a:t>BDBag</a:t>
            </a:r>
            <a:r>
              <a:rPr lang="en-US" dirty="0" smtClean="0">
                <a:solidFill>
                  <a:srgbClr val="FF0000"/>
                </a:solidFill>
              </a:rPr>
              <a:t> 1..N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22" name="Oval 21"/>
          <p:cNvSpPr/>
          <p:nvPr/>
        </p:nvSpPr>
        <p:spPr>
          <a:xfrm>
            <a:off x="8097004" y="4076532"/>
            <a:ext cx="1567009" cy="342108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3" name="Straight Connector 22"/>
          <p:cNvCxnSpPr>
            <a:stCxn id="21" idx="1"/>
          </p:cNvCxnSpPr>
          <p:nvPr/>
        </p:nvCxnSpPr>
        <p:spPr>
          <a:xfrm flipH="1">
            <a:off x="9669499" y="4239250"/>
            <a:ext cx="431605" cy="8650"/>
          </a:xfrm>
          <a:prstGeom prst="line">
            <a:avLst/>
          </a:prstGeom>
          <a:ln w="19050">
            <a:solidFill>
              <a:srgbClr val="FF0000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139613" y="16344"/>
            <a:ext cx="514474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/>
              <a:t># The command used to create a new bag:</a:t>
            </a:r>
            <a:r>
              <a:rPr lang="en-US" sz="2000" i="1" dirty="0" smtClean="0"/>
              <a:t/>
            </a:r>
            <a:br>
              <a:rPr lang="en-US" sz="2000" i="1" dirty="0" smtClean="0"/>
            </a:br>
            <a:r>
              <a:rPr lang="en-US" sz="2000" b="1" dirty="0" smtClean="0"/>
              <a:t>python </a:t>
            </a:r>
            <a:r>
              <a:rPr lang="en-US" sz="2000" b="1" dirty="0" err="1" smtClean="0"/>
              <a:t>bagofbags.py</a:t>
            </a:r>
            <a:r>
              <a:rPr lang="en-US" sz="2000" b="1" dirty="0" smtClean="0"/>
              <a:t> -m </a:t>
            </a:r>
            <a:r>
              <a:rPr lang="en-US" sz="2000" b="1" dirty="0" smtClean="0">
                <a:solidFill>
                  <a:schemeClr val="accent2"/>
                </a:solidFill>
              </a:rPr>
              <a:t>MYMINIDS</a:t>
            </a:r>
            <a:r>
              <a:rPr lang="en-US" sz="2000" b="1" dirty="0" smtClean="0"/>
              <a:t> -b </a:t>
            </a:r>
            <a:r>
              <a:rPr lang="en-US" sz="2000" b="1" dirty="0" smtClean="0">
                <a:solidFill>
                  <a:schemeClr val="accent5"/>
                </a:solidFill>
              </a:rPr>
              <a:t>MYBAG</a:t>
            </a:r>
            <a:endParaRPr lang="en-US" sz="2000" b="1" dirty="0">
              <a:solidFill>
                <a:schemeClr val="accent5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5579829" y="2721759"/>
            <a:ext cx="9188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smtClean="0">
                <a:solidFill>
                  <a:schemeClr val="accent5"/>
                </a:solidFill>
              </a:rPr>
              <a:t>MYBAG</a:t>
            </a:r>
            <a:endParaRPr lang="en-US" b="1" dirty="0">
              <a:solidFill>
                <a:schemeClr val="accent5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1785830" y="1400774"/>
            <a:ext cx="1008609" cy="923330"/>
          </a:xfrm>
          <a:prstGeom prst="rect">
            <a:avLst/>
          </a:prstGeom>
          <a:noFill/>
          <a:ln>
            <a:solidFill>
              <a:schemeClr val="accent2"/>
            </a:solidFill>
          </a:ln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2"/>
                </a:solidFill>
              </a:rPr>
              <a:t>MINID-1</a:t>
            </a:r>
            <a:endParaRPr lang="en-US" dirty="0" smtClean="0">
              <a:solidFill>
                <a:schemeClr val="accent2"/>
              </a:solidFill>
            </a:endParaRPr>
          </a:p>
          <a:p>
            <a:r>
              <a:rPr lang="mr-IN" dirty="0" smtClean="0">
                <a:solidFill>
                  <a:schemeClr val="accent2"/>
                </a:solidFill>
              </a:rPr>
              <a:t>…</a:t>
            </a:r>
            <a:endParaRPr lang="en-US" dirty="0" smtClean="0">
              <a:solidFill>
                <a:schemeClr val="accent2"/>
              </a:solidFill>
            </a:endParaRPr>
          </a:p>
          <a:p>
            <a:r>
              <a:rPr lang="en-US" dirty="0" smtClean="0">
                <a:solidFill>
                  <a:schemeClr val="accent2"/>
                </a:solidFill>
              </a:rPr>
              <a:t>MINID-N</a:t>
            </a:r>
            <a:endParaRPr lang="en-US" dirty="0">
              <a:solidFill>
                <a:schemeClr val="accent2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1691373" y="1050859"/>
            <a:ext cx="12464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smtClean="0">
                <a:solidFill>
                  <a:schemeClr val="accent2"/>
                </a:solidFill>
              </a:rPr>
              <a:t>MYMINIDS</a:t>
            </a:r>
            <a:endParaRPr lang="en-US" b="1" dirty="0">
              <a:solidFill>
                <a:schemeClr val="accent2"/>
              </a:solidFill>
            </a:endParaRPr>
          </a:p>
        </p:txBody>
      </p:sp>
      <p:cxnSp>
        <p:nvCxnSpPr>
          <p:cNvPr id="32" name="Straight Arrow Connector 31"/>
          <p:cNvCxnSpPr/>
          <p:nvPr/>
        </p:nvCxnSpPr>
        <p:spPr>
          <a:xfrm flipH="1">
            <a:off x="2732200" y="664131"/>
            <a:ext cx="305456" cy="399099"/>
          </a:xfrm>
          <a:prstGeom prst="straightConnector1">
            <a:avLst/>
          </a:prstGeom>
          <a:ln w="19050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>
            <a:off x="4930688" y="664131"/>
            <a:ext cx="982679" cy="2052959"/>
          </a:xfrm>
          <a:prstGeom prst="straightConnector1">
            <a:avLst/>
          </a:prstGeom>
          <a:ln w="19050">
            <a:solidFill>
              <a:schemeClr val="accent5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/>
          <p:cNvSpPr txBox="1"/>
          <p:nvPr/>
        </p:nvSpPr>
        <p:spPr>
          <a:xfrm>
            <a:off x="109960" y="3301384"/>
            <a:ext cx="175364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The </a:t>
            </a:r>
            <a:r>
              <a:rPr lang="en-US" dirty="0" err="1" smtClean="0"/>
              <a:t>BDBags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referenced by MYBAG can be  anywhere</a:t>
            </a:r>
            <a:endParaRPr lang="en-US" b="1" dirty="0">
              <a:solidFill>
                <a:schemeClr val="accent2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3037655" y="3680648"/>
            <a:ext cx="2048702" cy="923330"/>
          </a:xfrm>
          <a:prstGeom prst="rect">
            <a:avLst/>
          </a:prstGeom>
          <a:solidFill>
            <a:schemeClr val="bg1"/>
          </a:solidFill>
          <a:ln>
            <a:solidFill>
              <a:srgbClr val="FF0000"/>
            </a:solidFill>
          </a:ln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MINID-1 size1 f</a:t>
            </a:r>
            <a:r>
              <a:rPr lang="en-US" dirty="0" smtClean="0">
                <a:solidFill>
                  <a:srgbClr val="FF0000"/>
                </a:solidFill>
              </a:rPr>
              <a:t>ile1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mr-IN" dirty="0" smtClean="0">
                <a:solidFill>
                  <a:srgbClr val="FF0000"/>
                </a:solidFill>
              </a:rPr>
              <a:t>…</a:t>
            </a:r>
            <a:endParaRPr lang="en-US" dirty="0" smtClean="0">
              <a:solidFill>
                <a:srgbClr val="FF0000"/>
              </a:solidFill>
            </a:endParaRPr>
          </a:p>
          <a:p>
            <a:r>
              <a:rPr lang="en-US" dirty="0" smtClean="0">
                <a:solidFill>
                  <a:srgbClr val="FF0000"/>
                </a:solidFill>
              </a:rPr>
              <a:t>MINID-N </a:t>
            </a:r>
            <a:r>
              <a:rPr lang="en-US" dirty="0" err="1" smtClean="0">
                <a:solidFill>
                  <a:srgbClr val="FF0000"/>
                </a:solidFill>
              </a:rPr>
              <a:t>sizeN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 err="1" smtClean="0">
                <a:solidFill>
                  <a:srgbClr val="FF0000"/>
                </a:solidFill>
              </a:rPr>
              <a:t>fileN</a:t>
            </a:r>
            <a:endParaRPr lang="en-US" dirty="0">
              <a:solidFill>
                <a:srgbClr val="FF0000"/>
              </a:solidFill>
            </a:endParaRPr>
          </a:p>
        </p:txBody>
      </p:sp>
      <p:cxnSp>
        <p:nvCxnSpPr>
          <p:cNvPr id="19" name="Straight Connector 18"/>
          <p:cNvCxnSpPr/>
          <p:nvPr/>
        </p:nvCxnSpPr>
        <p:spPr>
          <a:xfrm>
            <a:off x="112095" y="2299227"/>
            <a:ext cx="4760445" cy="4344641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/>
          <p:cNvSpPr txBox="1"/>
          <p:nvPr/>
        </p:nvSpPr>
        <p:spPr>
          <a:xfrm>
            <a:off x="1154050" y="2353021"/>
            <a:ext cx="27358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Input file </a:t>
            </a:r>
            <a:r>
              <a:rPr lang="en-US" dirty="0" smtClean="0"/>
              <a:t>listing the </a:t>
            </a:r>
            <a:r>
              <a:rPr lang="en-US" dirty="0" err="1" smtClean="0"/>
              <a:t>M</a:t>
            </a:r>
            <a:r>
              <a:rPr lang="en-US" dirty="0" err="1" smtClean="0"/>
              <a:t>inids</a:t>
            </a:r>
            <a:r>
              <a:rPr lang="en-US" dirty="0" smtClean="0"/>
              <a:t> </a:t>
            </a:r>
            <a:r>
              <a:rPr lang="en-US" dirty="0" smtClean="0"/>
              <a:t>to </a:t>
            </a:r>
            <a:r>
              <a:rPr lang="en-US" dirty="0" smtClean="0"/>
              <a:t>be included in MYBAG</a:t>
            </a:r>
            <a:endParaRPr lang="en-US" b="1" dirty="0">
              <a:solidFill>
                <a:schemeClr val="accent2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5425380" y="5445533"/>
            <a:ext cx="6281841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/>
              <a:t>The new </a:t>
            </a:r>
            <a:r>
              <a:rPr lang="en-US" dirty="0" err="1" smtClean="0"/>
              <a:t>BDBag</a:t>
            </a:r>
            <a:r>
              <a:rPr lang="en-US" dirty="0" smtClean="0"/>
              <a:t>, with details on several files that it contains. The new </a:t>
            </a:r>
            <a:r>
              <a:rPr lang="en-US" dirty="0" err="1" smtClean="0"/>
              <a:t>BDBag</a:t>
            </a:r>
            <a:r>
              <a:rPr lang="en-US" dirty="0" smtClean="0"/>
              <a:t> is created on my computer; the </a:t>
            </a:r>
            <a:r>
              <a:rPr lang="en-US" dirty="0" err="1" smtClean="0"/>
              <a:t>fetch.txt</a:t>
            </a:r>
            <a:r>
              <a:rPr lang="en-US" dirty="0" smtClean="0"/>
              <a:t> files refers to the included </a:t>
            </a:r>
            <a:r>
              <a:rPr lang="en-US" dirty="0" err="1" smtClean="0"/>
              <a:t>BDBags</a:t>
            </a:r>
            <a:r>
              <a:rPr lang="en-US" dirty="0" smtClean="0"/>
              <a:t> by </a:t>
            </a:r>
            <a:r>
              <a:rPr lang="en-US" dirty="0" err="1" smtClean="0"/>
              <a:t>Minids</a:t>
            </a:r>
            <a:r>
              <a:rPr lang="en-US" dirty="0" smtClean="0"/>
              <a:t>, which may reference e.g. a remote cloud or data store</a:t>
            </a:r>
            <a:endParaRPr lang="en-US" dirty="0"/>
          </a:p>
        </p:txBody>
      </p:sp>
      <p:sp>
        <p:nvSpPr>
          <p:cNvPr id="52" name="Oval 51"/>
          <p:cNvSpPr/>
          <p:nvPr/>
        </p:nvSpPr>
        <p:spPr>
          <a:xfrm>
            <a:off x="8177484" y="3488288"/>
            <a:ext cx="1056722" cy="342108"/>
          </a:xfrm>
          <a:prstGeom prst="ellipse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TextBox 52"/>
          <p:cNvSpPr txBox="1"/>
          <p:nvPr/>
        </p:nvSpPr>
        <p:spPr>
          <a:xfrm>
            <a:off x="9885301" y="2401240"/>
            <a:ext cx="1714705" cy="646331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FF0000"/>
                </a:solidFill>
              </a:rPr>
              <a:t>Text description of </a:t>
            </a:r>
            <a:r>
              <a:rPr lang="en-US" dirty="0" err="1" smtClean="0">
                <a:solidFill>
                  <a:srgbClr val="FF0000"/>
                </a:solidFill>
              </a:rPr>
              <a:t>BDBag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 smtClean="0">
                <a:solidFill>
                  <a:srgbClr val="FF0000"/>
                </a:solidFill>
              </a:rPr>
              <a:t>1..N</a:t>
            </a:r>
            <a:endParaRPr lang="en-US" dirty="0">
              <a:solidFill>
                <a:srgbClr val="FF0000"/>
              </a:solidFill>
            </a:endParaRPr>
          </a:p>
        </p:txBody>
      </p:sp>
      <p:cxnSp>
        <p:nvCxnSpPr>
          <p:cNvPr id="54" name="Straight Connector 53"/>
          <p:cNvCxnSpPr>
            <a:endCxn id="52" idx="7"/>
          </p:cNvCxnSpPr>
          <p:nvPr/>
        </p:nvCxnSpPr>
        <p:spPr>
          <a:xfrm flipH="1">
            <a:off x="9079453" y="3032830"/>
            <a:ext cx="805849" cy="505559"/>
          </a:xfrm>
          <a:prstGeom prst="line">
            <a:avLst/>
          </a:prstGeom>
          <a:ln w="19050">
            <a:solidFill>
              <a:srgbClr val="FF0000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Freeform 56"/>
          <p:cNvSpPr/>
          <p:nvPr/>
        </p:nvSpPr>
        <p:spPr>
          <a:xfrm>
            <a:off x="1863602" y="3853607"/>
            <a:ext cx="1174053" cy="950138"/>
          </a:xfrm>
          <a:custGeom>
            <a:avLst/>
            <a:gdLst>
              <a:gd name="connsiteX0" fmla="*/ 1226917 w 1226917"/>
              <a:gd name="connsiteY0" fmla="*/ 3799 h 1103394"/>
              <a:gd name="connsiteX1" fmla="*/ 532436 w 1226917"/>
              <a:gd name="connsiteY1" fmla="*/ 107971 h 1103394"/>
              <a:gd name="connsiteX2" fmla="*/ 347241 w 1226917"/>
              <a:gd name="connsiteY2" fmla="*/ 721429 h 1103394"/>
              <a:gd name="connsiteX3" fmla="*/ 0 w 1226917"/>
              <a:gd name="connsiteY3" fmla="*/ 1103394 h 1103394"/>
              <a:gd name="connsiteX0" fmla="*/ 1226917 w 1226917"/>
              <a:gd name="connsiteY0" fmla="*/ 281 h 1099876"/>
              <a:gd name="connsiteX1" fmla="*/ 580820 w 1226917"/>
              <a:gd name="connsiteY1" fmla="*/ 265238 h 1099876"/>
              <a:gd name="connsiteX2" fmla="*/ 347241 w 1226917"/>
              <a:gd name="connsiteY2" fmla="*/ 717911 h 1099876"/>
              <a:gd name="connsiteX3" fmla="*/ 0 w 1226917"/>
              <a:gd name="connsiteY3" fmla="*/ 1099876 h 1099876"/>
              <a:gd name="connsiteX0" fmla="*/ 1226917 w 1226917"/>
              <a:gd name="connsiteY0" fmla="*/ 284 h 1099879"/>
              <a:gd name="connsiteX1" fmla="*/ 580820 w 1226917"/>
              <a:gd name="connsiteY1" fmla="*/ 265241 h 1099879"/>
              <a:gd name="connsiteX2" fmla="*/ 286761 w 1226917"/>
              <a:gd name="connsiteY2" fmla="*/ 731313 h 1099879"/>
              <a:gd name="connsiteX3" fmla="*/ 0 w 1226917"/>
              <a:gd name="connsiteY3" fmla="*/ 1099879 h 10998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26917" h="1099879">
                <a:moveTo>
                  <a:pt x="1226917" y="284"/>
                </a:moveTo>
                <a:cubicBezTo>
                  <a:pt x="952983" y="-7433"/>
                  <a:pt x="737513" y="143403"/>
                  <a:pt x="580820" y="265241"/>
                </a:cubicBezTo>
                <a:cubicBezTo>
                  <a:pt x="424127" y="387079"/>
                  <a:pt x="383564" y="592207"/>
                  <a:pt x="286761" y="731313"/>
                </a:cubicBezTo>
                <a:cubicBezTo>
                  <a:pt x="189958" y="870419"/>
                  <a:pt x="0" y="1099879"/>
                  <a:pt x="0" y="1099879"/>
                </a:cubicBezTo>
              </a:path>
            </a:pathLst>
          </a:custGeom>
          <a:noFill/>
          <a:ln w="19050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Freeform 57"/>
          <p:cNvSpPr/>
          <p:nvPr/>
        </p:nvSpPr>
        <p:spPr>
          <a:xfrm>
            <a:off x="1869223" y="4423840"/>
            <a:ext cx="1174053" cy="1615902"/>
          </a:xfrm>
          <a:custGeom>
            <a:avLst/>
            <a:gdLst>
              <a:gd name="connsiteX0" fmla="*/ 1226917 w 1226917"/>
              <a:gd name="connsiteY0" fmla="*/ 3799 h 1103394"/>
              <a:gd name="connsiteX1" fmla="*/ 532436 w 1226917"/>
              <a:gd name="connsiteY1" fmla="*/ 107971 h 1103394"/>
              <a:gd name="connsiteX2" fmla="*/ 347241 w 1226917"/>
              <a:gd name="connsiteY2" fmla="*/ 721429 h 1103394"/>
              <a:gd name="connsiteX3" fmla="*/ 0 w 1226917"/>
              <a:gd name="connsiteY3" fmla="*/ 1103394 h 1103394"/>
              <a:gd name="connsiteX0" fmla="*/ 1226917 w 1226917"/>
              <a:gd name="connsiteY0" fmla="*/ 239 h 1099834"/>
              <a:gd name="connsiteX1" fmla="*/ 532436 w 1226917"/>
              <a:gd name="connsiteY1" fmla="*/ 293490 h 1099834"/>
              <a:gd name="connsiteX2" fmla="*/ 347241 w 1226917"/>
              <a:gd name="connsiteY2" fmla="*/ 717869 h 1099834"/>
              <a:gd name="connsiteX3" fmla="*/ 0 w 1226917"/>
              <a:gd name="connsiteY3" fmla="*/ 1099834 h 1099834"/>
              <a:gd name="connsiteX0" fmla="*/ 1226917 w 1226917"/>
              <a:gd name="connsiteY0" fmla="*/ 300 h 1099895"/>
              <a:gd name="connsiteX1" fmla="*/ 532436 w 1226917"/>
              <a:gd name="connsiteY1" fmla="*/ 293551 h 1099895"/>
              <a:gd name="connsiteX2" fmla="*/ 347241 w 1226917"/>
              <a:gd name="connsiteY2" fmla="*/ 717930 h 1099895"/>
              <a:gd name="connsiteX3" fmla="*/ 0 w 1226917"/>
              <a:gd name="connsiteY3" fmla="*/ 1099895 h 1099895"/>
              <a:gd name="connsiteX0" fmla="*/ 1226917 w 1226917"/>
              <a:gd name="connsiteY0" fmla="*/ 259 h 1099854"/>
              <a:gd name="connsiteX1" fmla="*/ 532436 w 1226917"/>
              <a:gd name="connsiteY1" fmla="*/ 293510 h 1099854"/>
              <a:gd name="connsiteX2" fmla="*/ 371433 w 1226917"/>
              <a:gd name="connsiteY2" fmla="*/ 804550 h 1099854"/>
              <a:gd name="connsiteX3" fmla="*/ 0 w 1226917"/>
              <a:gd name="connsiteY3" fmla="*/ 1099854 h 10998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26917" h="1099854">
                <a:moveTo>
                  <a:pt x="1226917" y="259"/>
                </a:moveTo>
                <a:cubicBezTo>
                  <a:pt x="952983" y="-7458"/>
                  <a:pt x="675017" y="159462"/>
                  <a:pt x="532436" y="293510"/>
                </a:cubicBezTo>
                <a:cubicBezTo>
                  <a:pt x="389855" y="427558"/>
                  <a:pt x="460172" y="670159"/>
                  <a:pt x="371433" y="804550"/>
                </a:cubicBezTo>
                <a:cubicBezTo>
                  <a:pt x="282694" y="938941"/>
                  <a:pt x="0" y="1099854"/>
                  <a:pt x="0" y="1099854"/>
                </a:cubicBezTo>
              </a:path>
            </a:pathLst>
          </a:custGeom>
          <a:noFill/>
          <a:ln w="19050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089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142</TotalTime>
  <Words>125</Words>
  <Application>Microsoft Macintosh PowerPoint</Application>
  <PresentationFormat>Widescreen</PresentationFormat>
  <Paragraphs>30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</vt:lpstr>
      <vt:lpstr>Calibri Light</vt:lpstr>
      <vt:lpstr>Mangal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15.0022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Ian Foster</dc:creator>
  <cp:lastModifiedBy>Microsoft Office User</cp:lastModifiedBy>
  <cp:revision>13</cp:revision>
  <cp:lastPrinted>2018-02-04T17:00:25Z</cp:lastPrinted>
  <dcterms:created xsi:type="dcterms:W3CDTF">2018-01-31T22:16:47Z</dcterms:created>
  <dcterms:modified xsi:type="dcterms:W3CDTF">2018-02-04T17:15:54Z</dcterms:modified>
</cp:coreProperties>
</file>

<file path=docProps/thumbnail.jpeg>
</file>