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A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6327"/>
  </p:normalViewPr>
  <p:slideViewPr>
    <p:cSldViewPr snapToGrid="0" snapToObjects="1">
      <p:cViewPr varScale="1">
        <p:scale>
          <a:sx n="128" d="100"/>
          <a:sy n="128" d="100"/>
        </p:scale>
        <p:origin x="48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>
</file>

<file path=ppt/media/image1-compressed.jpg>
</file>

<file path=ppt/media/image2.png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B54A17-9C20-4D4B-B8FB-0E587708FF9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D897273-17F6-BB4B-938C-082E71B257A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8E80580-DA4B-0447-98B4-BA8DFC27B3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9ACC9B-C8B1-7945-B474-0E221F0BA0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3CF510-EA72-5447-8830-D4F4F2BFAE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27070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2F3DA2-BE08-B94A-9D56-0A38ADD800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9788AB7-A9ED-304F-8F25-FD0E19405EA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47812E-1DFE-1143-8C32-F81307F572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023922-3520-6E42-9F29-0940E129CC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B4C3B4-39D1-8342-8D79-F7F3833F6F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6790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7636C28-8E27-8F46-868E-519C99B199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56C2660-347F-BB49-830C-B3E388C3D0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A3DAA3-4A11-E945-99FF-DED16D42C2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8C7712C-FD38-5345-BD65-80FAFD58C8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FDAEE1-B41E-DF44-AA37-87443DD2C8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72668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F5E516-4924-1040-9432-9DB49E8419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499602-1E3E-DB48-A375-38EE0E30C8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968F9E-D4A8-8745-AEAE-8E82E942E1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E964E2-3897-6F4E-A980-2475465075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E2A50C-C835-3E40-BF69-295EAD6E78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34319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82B260-EB19-9248-8F07-2EBB5C4922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DBA28B9-25CC-8B4F-90BA-1565E69FB1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E21369-A6B3-EC42-81B5-423F2FF1AC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9763C3-EAEF-964C-AEF0-16D9D8B9D9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D2A940-34BA-1B4F-9B68-D3BD6276CF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6799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D44BE2-1CB4-E24B-9CD7-8BEE82C6DA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78BEE0-A81A-224E-995A-A5B6B50CC86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D0C6B1E-BCD7-124C-B2CA-9C36A23A34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92E61EB-F2F3-AC4A-861D-FD01BF7476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EED084-8B06-A74B-BD9C-2E0D060DBA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B2B2D92-8A10-A340-A526-169DC90C2B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45908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D626D4-613C-404A-81CD-2AB3F72E83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3DC11F6-8E18-9241-A74A-C90F849DD0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5DD5FF3-C1FD-F246-8327-6D533B0C33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BA83B88-E7C9-2344-9DE7-6185497EEF9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009EF44-C574-A14A-B5E2-33CE06A485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FD962AA-2008-3F4E-9078-AAC756314A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7C477B3-AE15-6B43-AFDA-336473E77E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AAEEDCA-7213-614F-A587-2664D2B657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9091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50C14A-9B48-5F45-8F97-EE10F9B2A5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FB7E78B-5D1C-244B-BED1-FBB2F0B7C1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3911758-9CAE-EE48-83B2-77E02FA2C3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A9E25C8-A130-CE44-ACC9-8FC80E8E97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8966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271231C-B689-0D41-91BB-E7DE4138CC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A186C84-27B1-024A-B08E-F58393917D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4CAFF5-0133-9845-818D-80442B4FE8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57967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DBD978-28AC-BB41-8D88-EFB5CD4870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A7C10A-CF4C-284F-8968-7D71DCDEA2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641879B-1F6E-BE47-897A-951AA3ADC67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64A407-DFA8-1C4E-87D8-75A9D6829C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78CA20-4563-534D-A870-C1DC3B37A0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F68301E-EEE4-E84C-9802-1B736C8507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10158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5C91A2-7006-BC45-B3FA-645E7538E2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ABE39B9-4D4B-A247-921A-9F2E2DD6852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473B56B-4578-A748-814F-7249C6F070D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2C7C408-34DD-FF47-B83A-D3E3791F2A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656FA1-2D41-3C4E-8C47-3F7C4CA4A0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55D53D-5767-6A40-AE61-00805F520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294524"/>
      </p:ext>
    </p:extLst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6BA58E0-CDD8-6D4A-BE70-B8B708FA17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09C1977-52E9-1D4E-BB1B-44DA0D5F1C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3058E10-7642-364C-A95A-C6FB0D9FCF9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E4348C-1EF8-8146-A6B1-5AE3431E981E}" type="datetimeFigureOut">
              <a:rPr lang="en-US" smtClean="0"/>
              <a:t>2/7/21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77EA06-9408-4649-9C88-13B010445E1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606CC6-E69A-2546-BCEC-E949B93ADF3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130D80-DE39-2447-AFB3-2E955F07DA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6458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A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2" Type="http://schemas.openxmlformats.org/officeDocument/2006/relationships/image" Target="../media/image1-compressed.jp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329464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6">
            <a:extLst>
              <a:ext uri="{FF2B5EF4-FFF2-40B4-BE49-F238E27FC236}">
                <a16:creationId xmlns:a16="http://schemas.microsoft.com/office/drawing/2014/main" id="{61EA17AB-273D-3249-8573-C87BDE089F42}"/>
              </a:ext>
            </a:extLst>
          </p:cNvPr>
          <p:cNvSpPr>
            <a:spLocks noGrp="1"/>
          </p:cNvSpPr>
          <p:nvPr>
            <p:ph idx="1"/>
          </p:nvPr>
        </p:nvSpPr>
        <p:spPr>
          <a:solidFill>
            <a:schemeClr val="bg1">
              <a:lumMod val="85000"/>
            </a:schemeClr>
          </a:solidFill>
        </p:spPr>
        <p:txBody>
          <a:bodyPr/>
          <a:lstStyle/>
          <a:p>
            <a:r>
              <a:rPr lang="en-US" dirty="0"/>
              <a:t>This should stay transparent!</a:t>
            </a:r>
          </a:p>
        </p:txBody>
      </p:sp>
      <p:pic>
        <p:nvPicPr>
          <p:cNvPr id="5" name="Picture 4" descr="A picture containing grass, bovine, mammal&#10;&#10;Description automatically generated">
            <a:extLst>
              <a:ext uri="{FF2B5EF4-FFF2-40B4-BE49-F238E27FC236}">
                <a16:creationId xmlns:a16="http://schemas.microsoft.com/office/drawing/2014/main" id="{2AAA28F9-DFFC-7A45-91BE-AF6287B3F3F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064000" y="2286000"/>
            <a:ext cx="4064000" cy="2286000"/>
          </a:xfrm>
          <a:prstGeom prst="rect">
            <a:avLst/>
          </a:prstGeom>
        </p:spPr>
      </p:pic>
      <p:sp>
        <p:nvSpPr>
          <p:cNvPr id="6" name="Title 5">
            <a:extLst>
              <a:ext uri="{FF2B5EF4-FFF2-40B4-BE49-F238E27FC236}">
                <a16:creationId xmlns:a16="http://schemas.microsoft.com/office/drawing/2014/main" id="{FBE49E88-E59D-5341-A0B4-025A455896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Transparent PNG</a:t>
            </a:r>
          </a:p>
        </p:txBody>
      </p:sp>
    </p:spTree>
    <p:extLst>
      <p:ext uri="{BB962C8B-B14F-4D97-AF65-F5344CB8AC3E}">
        <p14:creationId xmlns:p14="http://schemas.microsoft.com/office/powerpoint/2010/main" val="32181023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7</Words>
  <Application>Microsoft Macintosh PowerPoint</Application>
  <PresentationFormat>Widescreen</PresentationFormat>
  <Paragraphs>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Transparent PNG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Werner Robitza</dc:creator>
  <cp:lastModifiedBy>Werner Robitza</cp:lastModifiedBy>
  <cp:revision>2</cp:revision>
  <dcterms:created xsi:type="dcterms:W3CDTF">2021-02-04T12:26:21Z</dcterms:created>
  <dcterms:modified xsi:type="dcterms:W3CDTF">2021-02-07T20:10:33Z</dcterms:modified>
</cp:coreProperties>
</file>

<file path=docProps/thumbnail.jpeg>
</file>