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9" r:id="rId3"/>
    <p:sldId id="260" r:id="rId4"/>
    <p:sldId id="261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486" y="-12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B78063-0B01-440F-ADC2-EA1713AC7FFB}" type="datetimeFigureOut">
              <a:rPr lang="en-CA" smtClean="0"/>
              <a:t>09/12/2015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9C0223-9387-4DF3-8F52-A54889A1347A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3160002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B78063-0B01-440F-ADC2-EA1713AC7FFB}" type="datetimeFigureOut">
              <a:rPr lang="en-CA" smtClean="0"/>
              <a:t>09/12/2015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9C0223-9387-4DF3-8F52-A54889A1347A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6904245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B78063-0B01-440F-ADC2-EA1713AC7FFB}" type="datetimeFigureOut">
              <a:rPr lang="en-CA" smtClean="0"/>
              <a:t>09/12/2015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9C0223-9387-4DF3-8F52-A54889A1347A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0168464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B78063-0B01-440F-ADC2-EA1713AC7FFB}" type="datetimeFigureOut">
              <a:rPr lang="en-CA" smtClean="0"/>
              <a:t>09/12/2015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9C0223-9387-4DF3-8F52-A54889A1347A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1764224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B78063-0B01-440F-ADC2-EA1713AC7FFB}" type="datetimeFigureOut">
              <a:rPr lang="en-CA" smtClean="0"/>
              <a:t>09/12/2015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9C0223-9387-4DF3-8F52-A54889A1347A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741634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B78063-0B01-440F-ADC2-EA1713AC7FFB}" type="datetimeFigureOut">
              <a:rPr lang="en-CA" smtClean="0"/>
              <a:t>09/12/2015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9C0223-9387-4DF3-8F52-A54889A1347A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3801902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B78063-0B01-440F-ADC2-EA1713AC7FFB}" type="datetimeFigureOut">
              <a:rPr lang="en-CA" smtClean="0"/>
              <a:t>09/12/2015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9C0223-9387-4DF3-8F52-A54889A1347A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5794726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B78063-0B01-440F-ADC2-EA1713AC7FFB}" type="datetimeFigureOut">
              <a:rPr lang="en-CA" smtClean="0"/>
              <a:t>09/12/2015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9C0223-9387-4DF3-8F52-A54889A1347A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9311052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B78063-0B01-440F-ADC2-EA1713AC7FFB}" type="datetimeFigureOut">
              <a:rPr lang="en-CA" smtClean="0"/>
              <a:t>09/12/2015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9C0223-9387-4DF3-8F52-A54889A1347A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1476732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B78063-0B01-440F-ADC2-EA1713AC7FFB}" type="datetimeFigureOut">
              <a:rPr lang="en-CA" smtClean="0"/>
              <a:t>09/12/2015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9C0223-9387-4DF3-8F52-A54889A1347A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0032714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B78063-0B01-440F-ADC2-EA1713AC7FFB}" type="datetimeFigureOut">
              <a:rPr lang="en-CA" smtClean="0"/>
              <a:t>09/12/2015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9C0223-9387-4DF3-8F52-A54889A1347A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9692153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B78063-0B01-440F-ADC2-EA1713AC7FFB}" type="datetimeFigureOut">
              <a:rPr lang="en-CA" smtClean="0"/>
              <a:t>09/12/2015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9C0223-9387-4DF3-8F52-A54889A1347A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6054407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838200" y="1066800"/>
            <a:ext cx="7315200" cy="1640772"/>
            <a:chOff x="838200" y="1066800"/>
            <a:chExt cx="7315200" cy="1640772"/>
          </a:xfrm>
        </p:grpSpPr>
        <p:cxnSp>
          <p:nvCxnSpPr>
            <p:cNvPr id="26" name="Straight Connector 25"/>
            <p:cNvCxnSpPr>
              <a:endCxn id="15" idx="0"/>
            </p:cNvCxnSpPr>
            <p:nvPr/>
          </p:nvCxnSpPr>
          <p:spPr>
            <a:xfrm>
              <a:off x="1828800" y="1233340"/>
              <a:ext cx="0" cy="101456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/>
            <p:cNvCxnSpPr/>
            <p:nvPr/>
          </p:nvCxnSpPr>
          <p:spPr>
            <a:xfrm>
              <a:off x="838200" y="2286000"/>
              <a:ext cx="7315200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flipH="1">
              <a:off x="1828802" y="1233340"/>
              <a:ext cx="2666998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Oval 14"/>
            <p:cNvSpPr/>
            <p:nvPr/>
          </p:nvSpPr>
          <p:spPr>
            <a:xfrm>
              <a:off x="1790700" y="2247900"/>
              <a:ext cx="76200" cy="762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6" name="Oval 15"/>
            <p:cNvSpPr/>
            <p:nvPr/>
          </p:nvSpPr>
          <p:spPr>
            <a:xfrm>
              <a:off x="7295561" y="2262040"/>
              <a:ext cx="76200" cy="762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7" name="Oval 16"/>
            <p:cNvSpPr/>
            <p:nvPr/>
          </p:nvSpPr>
          <p:spPr>
            <a:xfrm>
              <a:off x="3657600" y="2247900"/>
              <a:ext cx="76200" cy="762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8" name="Oval 17"/>
            <p:cNvSpPr/>
            <p:nvPr/>
          </p:nvSpPr>
          <p:spPr>
            <a:xfrm>
              <a:off x="5486400" y="2247900"/>
              <a:ext cx="76200" cy="762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cxnSp>
          <p:nvCxnSpPr>
            <p:cNvPr id="24" name="Straight Arrow Connector 23"/>
            <p:cNvCxnSpPr/>
            <p:nvPr/>
          </p:nvCxnSpPr>
          <p:spPr>
            <a:xfrm flipV="1">
              <a:off x="1828800" y="1676400"/>
              <a:ext cx="0" cy="190500"/>
            </a:xfrm>
            <a:prstGeom prst="straightConnector1">
              <a:avLst/>
            </a:prstGeom>
            <a:ln w="25400">
              <a:solidFill>
                <a:schemeClr val="tx1"/>
              </a:solidFill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>
              <a:endCxn id="16" idx="4"/>
            </p:cNvCxnSpPr>
            <p:nvPr/>
          </p:nvCxnSpPr>
          <p:spPr>
            <a:xfrm>
              <a:off x="7333661" y="1233340"/>
              <a:ext cx="0" cy="110490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Arrow Connector 31"/>
            <p:cNvCxnSpPr/>
            <p:nvPr/>
          </p:nvCxnSpPr>
          <p:spPr>
            <a:xfrm>
              <a:off x="7333661" y="1676400"/>
              <a:ext cx="0" cy="178324"/>
            </a:xfrm>
            <a:prstGeom prst="straightConnector1">
              <a:avLst/>
            </a:prstGeom>
            <a:ln w="25400">
              <a:solidFill>
                <a:schemeClr val="tx1"/>
              </a:solidFill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 flipH="1">
              <a:off x="4572000" y="1233340"/>
              <a:ext cx="2761662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/>
            <p:cNvCxnSpPr/>
            <p:nvPr/>
          </p:nvCxnSpPr>
          <p:spPr>
            <a:xfrm>
              <a:off x="4495800" y="1066800"/>
              <a:ext cx="0" cy="30480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/>
            <p:cNvCxnSpPr/>
            <p:nvPr/>
          </p:nvCxnSpPr>
          <p:spPr>
            <a:xfrm>
              <a:off x="4572000" y="1188170"/>
              <a:ext cx="0" cy="10723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9" name="TextBox 58"/>
            <p:cNvSpPr txBox="1"/>
            <p:nvPr/>
          </p:nvSpPr>
          <p:spPr>
            <a:xfrm>
              <a:off x="4400550" y="1453634"/>
              <a:ext cx="3429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V</a:t>
              </a:r>
              <a:endParaRPr lang="en-CA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0" name="TextBox 59"/>
            <p:cNvSpPr txBox="1"/>
            <p:nvPr/>
          </p:nvSpPr>
          <p:spPr>
            <a:xfrm>
              <a:off x="5353050" y="2338240"/>
              <a:ext cx="3429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N</a:t>
              </a:r>
              <a:endParaRPr lang="en-CA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1" name="TextBox 60"/>
            <p:cNvSpPr txBox="1"/>
            <p:nvPr/>
          </p:nvSpPr>
          <p:spPr>
            <a:xfrm>
              <a:off x="3524250" y="2338240"/>
              <a:ext cx="3429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M</a:t>
              </a:r>
              <a:endParaRPr lang="en-CA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2" name="TextBox 61"/>
            <p:cNvSpPr txBox="1"/>
            <p:nvPr/>
          </p:nvSpPr>
          <p:spPr>
            <a:xfrm>
              <a:off x="7162212" y="2338240"/>
              <a:ext cx="3429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B</a:t>
              </a:r>
              <a:endParaRPr lang="en-CA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3" name="Oval 62"/>
            <p:cNvSpPr/>
            <p:nvPr/>
          </p:nvSpPr>
          <p:spPr>
            <a:xfrm>
              <a:off x="4381500" y="1447800"/>
              <a:ext cx="381000" cy="381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cxnSp>
          <p:nvCxnSpPr>
            <p:cNvPr id="67" name="Straight Connector 66"/>
            <p:cNvCxnSpPr>
              <a:stCxn id="17" idx="0"/>
            </p:cNvCxnSpPr>
            <p:nvPr/>
          </p:nvCxnSpPr>
          <p:spPr>
            <a:xfrm flipV="1">
              <a:off x="3695700" y="1638300"/>
              <a:ext cx="0" cy="60960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/>
            <p:cNvCxnSpPr>
              <a:stCxn id="18" idx="4"/>
            </p:cNvCxnSpPr>
            <p:nvPr/>
          </p:nvCxnSpPr>
          <p:spPr>
            <a:xfrm flipV="1">
              <a:off x="5524500" y="1638300"/>
              <a:ext cx="0" cy="68580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>
              <a:stCxn id="63" idx="6"/>
            </p:cNvCxnSpPr>
            <p:nvPr/>
          </p:nvCxnSpPr>
          <p:spPr>
            <a:xfrm>
              <a:off x="4762500" y="1638300"/>
              <a:ext cx="762000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/>
            <p:cNvCxnSpPr>
              <a:stCxn id="63" idx="2"/>
            </p:cNvCxnSpPr>
            <p:nvPr/>
          </p:nvCxnSpPr>
          <p:spPr>
            <a:xfrm flipH="1">
              <a:off x="3695700" y="1638300"/>
              <a:ext cx="685800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5" name="TextBox 74"/>
            <p:cNvSpPr txBox="1"/>
            <p:nvPr/>
          </p:nvSpPr>
          <p:spPr>
            <a:xfrm>
              <a:off x="1657350" y="2338240"/>
              <a:ext cx="3429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A</a:t>
              </a:r>
              <a:endParaRPr lang="en-CA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77" name="Straight Arrow Connector 76"/>
            <p:cNvCxnSpPr/>
            <p:nvPr/>
          </p:nvCxnSpPr>
          <p:spPr>
            <a:xfrm>
              <a:off x="1828800" y="2133600"/>
              <a:ext cx="1866900" cy="0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type="stealth"/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Arrow Connector 77"/>
            <p:cNvCxnSpPr/>
            <p:nvPr/>
          </p:nvCxnSpPr>
          <p:spPr>
            <a:xfrm>
              <a:off x="3695700" y="2133600"/>
              <a:ext cx="1828800" cy="0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type="stealth"/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Arrow Connector 78"/>
            <p:cNvCxnSpPr/>
            <p:nvPr/>
          </p:nvCxnSpPr>
          <p:spPr>
            <a:xfrm>
              <a:off x="5524500" y="2133600"/>
              <a:ext cx="1809162" cy="0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type="stealth"/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2" name="TextBox 81"/>
            <p:cNvSpPr txBox="1"/>
            <p:nvPr/>
          </p:nvSpPr>
          <p:spPr>
            <a:xfrm>
              <a:off x="2590800" y="1828800"/>
              <a:ext cx="3429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a</a:t>
              </a:r>
              <a:endParaRPr lang="en-CA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3" name="TextBox 82"/>
            <p:cNvSpPr txBox="1"/>
            <p:nvPr/>
          </p:nvSpPr>
          <p:spPr>
            <a:xfrm>
              <a:off x="4438650" y="1828800"/>
              <a:ext cx="3429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a</a:t>
              </a:r>
              <a:endParaRPr lang="en-CA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4" name="TextBox 83"/>
            <p:cNvSpPr txBox="1"/>
            <p:nvPr/>
          </p:nvSpPr>
          <p:spPr>
            <a:xfrm>
              <a:off x="6257631" y="1828800"/>
              <a:ext cx="3429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a</a:t>
              </a:r>
              <a:endParaRPr lang="en-CA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00367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838200" y="1676400"/>
            <a:ext cx="7315200" cy="2743200"/>
            <a:chOff x="838200" y="1676400"/>
            <a:chExt cx="7315200" cy="2743200"/>
          </a:xfrm>
        </p:grpSpPr>
        <p:cxnSp>
          <p:nvCxnSpPr>
            <p:cNvPr id="82" name="Straight Connector 81"/>
            <p:cNvCxnSpPr/>
            <p:nvPr/>
          </p:nvCxnSpPr>
          <p:spPr>
            <a:xfrm flipV="1">
              <a:off x="7391400" y="1866900"/>
              <a:ext cx="0" cy="68580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0" name="Oval 79"/>
            <p:cNvSpPr/>
            <p:nvPr/>
          </p:nvSpPr>
          <p:spPr>
            <a:xfrm>
              <a:off x="6210300" y="1676400"/>
              <a:ext cx="381000" cy="381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cxnSp>
          <p:nvCxnSpPr>
            <p:cNvPr id="81" name="Straight Connector 80"/>
            <p:cNvCxnSpPr/>
            <p:nvPr/>
          </p:nvCxnSpPr>
          <p:spPr>
            <a:xfrm flipV="1">
              <a:off x="5524500" y="1866900"/>
              <a:ext cx="0" cy="60960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/>
            <p:cNvCxnSpPr>
              <a:endCxn id="66" idx="0"/>
            </p:cNvCxnSpPr>
            <p:nvPr/>
          </p:nvCxnSpPr>
          <p:spPr>
            <a:xfrm>
              <a:off x="1828800" y="1858455"/>
              <a:ext cx="0" cy="618045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/>
            <p:nvPr/>
          </p:nvCxnSpPr>
          <p:spPr>
            <a:xfrm>
              <a:off x="838200" y="2514600"/>
              <a:ext cx="7315200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/>
            <p:nvPr/>
          </p:nvCxnSpPr>
          <p:spPr>
            <a:xfrm flipH="1">
              <a:off x="1828800" y="1858455"/>
              <a:ext cx="858820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6" name="Oval 65"/>
            <p:cNvSpPr/>
            <p:nvPr/>
          </p:nvSpPr>
          <p:spPr>
            <a:xfrm>
              <a:off x="1790700" y="2476500"/>
              <a:ext cx="76200" cy="762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67" name="Oval 66"/>
            <p:cNvSpPr/>
            <p:nvPr/>
          </p:nvSpPr>
          <p:spPr>
            <a:xfrm>
              <a:off x="7353300" y="2476500"/>
              <a:ext cx="76200" cy="762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68" name="Oval 67"/>
            <p:cNvSpPr/>
            <p:nvPr/>
          </p:nvSpPr>
          <p:spPr>
            <a:xfrm>
              <a:off x="3657600" y="2476500"/>
              <a:ext cx="76200" cy="762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69" name="Oval 68"/>
            <p:cNvSpPr/>
            <p:nvPr/>
          </p:nvSpPr>
          <p:spPr>
            <a:xfrm>
              <a:off x="5486400" y="2476500"/>
              <a:ext cx="76200" cy="762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cxnSp>
          <p:nvCxnSpPr>
            <p:cNvPr id="70" name="Straight Arrow Connector 69"/>
            <p:cNvCxnSpPr/>
            <p:nvPr/>
          </p:nvCxnSpPr>
          <p:spPr>
            <a:xfrm flipV="1">
              <a:off x="1828800" y="2095500"/>
              <a:ext cx="0" cy="190500"/>
            </a:xfrm>
            <a:prstGeom prst="straightConnector1">
              <a:avLst/>
            </a:prstGeom>
            <a:ln w="25400">
              <a:solidFill>
                <a:schemeClr val="tx1"/>
              </a:solidFill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/>
          </p:nvCxnSpPr>
          <p:spPr>
            <a:xfrm>
              <a:off x="3698251" y="1866900"/>
              <a:ext cx="0" cy="69994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Arrow Connector 71"/>
            <p:cNvCxnSpPr/>
            <p:nvPr/>
          </p:nvCxnSpPr>
          <p:spPr>
            <a:xfrm>
              <a:off x="3698251" y="2107676"/>
              <a:ext cx="0" cy="178324"/>
            </a:xfrm>
            <a:prstGeom prst="straightConnector1">
              <a:avLst/>
            </a:prstGeom>
            <a:ln w="25400">
              <a:solidFill>
                <a:schemeClr val="tx1"/>
              </a:solidFill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/>
            <p:cNvCxnSpPr/>
            <p:nvPr/>
          </p:nvCxnSpPr>
          <p:spPr>
            <a:xfrm>
              <a:off x="2696455" y="1708215"/>
              <a:ext cx="0" cy="30480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/>
            <p:cNvCxnSpPr/>
            <p:nvPr/>
          </p:nvCxnSpPr>
          <p:spPr>
            <a:xfrm>
              <a:off x="2772655" y="1813285"/>
              <a:ext cx="0" cy="10723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6" name="TextBox 75"/>
            <p:cNvSpPr txBox="1"/>
            <p:nvPr/>
          </p:nvSpPr>
          <p:spPr>
            <a:xfrm>
              <a:off x="6229350" y="1682234"/>
              <a:ext cx="3429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V</a:t>
              </a:r>
              <a:endParaRPr lang="en-CA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7" name="TextBox 76"/>
            <p:cNvSpPr txBox="1"/>
            <p:nvPr/>
          </p:nvSpPr>
          <p:spPr>
            <a:xfrm>
              <a:off x="5353050" y="2566840"/>
              <a:ext cx="3429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M</a:t>
              </a:r>
              <a:endParaRPr lang="en-CA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8" name="TextBox 77"/>
            <p:cNvSpPr txBox="1"/>
            <p:nvPr/>
          </p:nvSpPr>
          <p:spPr>
            <a:xfrm>
              <a:off x="7219950" y="2566840"/>
              <a:ext cx="3429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N</a:t>
              </a:r>
              <a:endParaRPr lang="en-CA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9" name="TextBox 78"/>
            <p:cNvSpPr txBox="1"/>
            <p:nvPr/>
          </p:nvSpPr>
          <p:spPr>
            <a:xfrm>
              <a:off x="3526801" y="2566840"/>
              <a:ext cx="3429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B</a:t>
              </a:r>
              <a:endParaRPr lang="en-CA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83" name="Straight Connector 82"/>
            <p:cNvCxnSpPr/>
            <p:nvPr/>
          </p:nvCxnSpPr>
          <p:spPr>
            <a:xfrm>
              <a:off x="6591300" y="1866900"/>
              <a:ext cx="800100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/>
            <p:cNvCxnSpPr/>
            <p:nvPr/>
          </p:nvCxnSpPr>
          <p:spPr>
            <a:xfrm flipH="1">
              <a:off x="5524500" y="1866900"/>
              <a:ext cx="685800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5" name="TextBox 84"/>
            <p:cNvSpPr txBox="1"/>
            <p:nvPr/>
          </p:nvSpPr>
          <p:spPr>
            <a:xfrm>
              <a:off x="1657350" y="2566840"/>
              <a:ext cx="3429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A</a:t>
              </a:r>
              <a:endParaRPr lang="en-CA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86" name="Straight Arrow Connector 85"/>
            <p:cNvCxnSpPr/>
            <p:nvPr/>
          </p:nvCxnSpPr>
          <p:spPr>
            <a:xfrm>
              <a:off x="1828800" y="2362200"/>
              <a:ext cx="1866900" cy="0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type="stealth"/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Straight Arrow Connector 86"/>
            <p:cNvCxnSpPr/>
            <p:nvPr/>
          </p:nvCxnSpPr>
          <p:spPr>
            <a:xfrm>
              <a:off x="3695700" y="2362200"/>
              <a:ext cx="1828800" cy="0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type="stealth"/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Arrow Connector 87"/>
            <p:cNvCxnSpPr/>
            <p:nvPr/>
          </p:nvCxnSpPr>
          <p:spPr>
            <a:xfrm>
              <a:off x="5524500" y="2362200"/>
              <a:ext cx="1866900" cy="0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type="stealth"/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Straight Connector 100"/>
            <p:cNvCxnSpPr/>
            <p:nvPr/>
          </p:nvCxnSpPr>
          <p:spPr>
            <a:xfrm flipH="1">
              <a:off x="2762248" y="1866900"/>
              <a:ext cx="936001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8" name="Oval 107"/>
            <p:cNvSpPr/>
            <p:nvPr/>
          </p:nvSpPr>
          <p:spPr>
            <a:xfrm>
              <a:off x="2696455" y="2476500"/>
              <a:ext cx="76200" cy="76200"/>
            </a:xfrm>
            <a:prstGeom prst="ellipse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09" name="Oval 108"/>
            <p:cNvSpPr/>
            <p:nvPr/>
          </p:nvSpPr>
          <p:spPr>
            <a:xfrm>
              <a:off x="4531588" y="4343400"/>
              <a:ext cx="76200" cy="76200"/>
            </a:xfrm>
            <a:prstGeom prst="ellipse">
              <a:avLst/>
            </a:prstGeom>
            <a:solidFill>
              <a:srgbClr val="0070C0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10" name="Oval 109"/>
            <p:cNvSpPr/>
            <p:nvPr/>
          </p:nvSpPr>
          <p:spPr>
            <a:xfrm>
              <a:off x="6381750" y="2476500"/>
              <a:ext cx="76200" cy="76200"/>
            </a:xfrm>
            <a:prstGeom prst="ellipse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cxnSp>
          <p:nvCxnSpPr>
            <p:cNvPr id="114" name="Straight Connector 113"/>
            <p:cNvCxnSpPr>
              <a:stCxn id="108" idx="5"/>
              <a:endCxn id="109" idx="1"/>
            </p:cNvCxnSpPr>
            <p:nvPr/>
          </p:nvCxnSpPr>
          <p:spPr>
            <a:xfrm>
              <a:off x="2761496" y="2541541"/>
              <a:ext cx="1781251" cy="1813018"/>
            </a:xfrm>
            <a:prstGeom prst="line">
              <a:avLst/>
            </a:prstGeom>
            <a:ln w="12700">
              <a:solidFill>
                <a:schemeClr val="bg1">
                  <a:lumMod val="50000"/>
                </a:schemeClr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Straight Connector 119"/>
            <p:cNvCxnSpPr>
              <a:stCxn id="110" idx="3"/>
              <a:endCxn id="109" idx="7"/>
            </p:cNvCxnSpPr>
            <p:nvPr/>
          </p:nvCxnSpPr>
          <p:spPr>
            <a:xfrm flipH="1">
              <a:off x="4596629" y="2541541"/>
              <a:ext cx="1796280" cy="1813018"/>
            </a:xfrm>
            <a:prstGeom prst="line">
              <a:avLst/>
            </a:prstGeom>
            <a:ln w="12700">
              <a:solidFill>
                <a:schemeClr val="bg1">
                  <a:lumMod val="50000"/>
                </a:schemeClr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126" name="TextBox 125"/>
                <p:cNvSpPr txBox="1"/>
                <p:nvPr/>
              </p:nvSpPr>
              <p:spPr>
                <a:xfrm>
                  <a:off x="4181600" y="2057400"/>
                  <a:ext cx="776175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0" i="1" smtClean="0">
                            <a:latin typeface="Cambria Math"/>
                          </a:rPr>
                          <m:t>𝑛</m:t>
                        </m:r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×</m:t>
                        </m:r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𝑎</m:t>
                        </m:r>
                      </m:oMath>
                    </m:oMathPara>
                  </a14:m>
                  <a:endParaRPr lang="en-CA" dirty="0"/>
                </a:p>
              </p:txBody>
            </p:sp>
          </mc:Choice>
          <mc:Fallback>
            <p:sp>
              <p:nvSpPr>
                <p:cNvPr id="126" name="TextBox 125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181600" y="2057400"/>
                  <a:ext cx="776175" cy="369332"/>
                </a:xfrm>
                <a:prstGeom prst="rect">
                  <a:avLst/>
                </a:prstGeom>
                <a:blipFill rotWithShape="1">
                  <a:blip r:embed="rId2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CA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127" name="TextBox 126"/>
                <p:cNvSpPr txBox="1"/>
                <p:nvPr/>
              </p:nvSpPr>
              <p:spPr>
                <a:xfrm>
                  <a:off x="2548831" y="2057400"/>
                  <a:ext cx="371447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𝑎</m:t>
                        </m:r>
                      </m:oMath>
                    </m:oMathPara>
                  </a14:m>
                  <a:endParaRPr lang="en-CA" dirty="0"/>
                </a:p>
              </p:txBody>
            </p:sp>
          </mc:Choice>
          <mc:Fallback>
            <p:sp>
              <p:nvSpPr>
                <p:cNvPr id="127" name="TextBox 126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548831" y="2057400"/>
                  <a:ext cx="371447" cy="369332"/>
                </a:xfrm>
                <a:prstGeom prst="rect">
                  <a:avLst/>
                </a:prstGeom>
                <a:blipFill rotWithShape="1">
                  <a:blip r:embed="rId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CA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128" name="TextBox 127"/>
                <p:cNvSpPr txBox="1"/>
                <p:nvPr/>
              </p:nvSpPr>
              <p:spPr>
                <a:xfrm>
                  <a:off x="6272226" y="2057400"/>
                  <a:ext cx="371447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𝑎</m:t>
                        </m:r>
                      </m:oMath>
                    </m:oMathPara>
                  </a14:m>
                  <a:endParaRPr lang="en-CA" dirty="0"/>
                </a:p>
              </p:txBody>
            </p:sp>
          </mc:Choice>
          <mc:Fallback>
            <p:sp>
              <p:nvSpPr>
                <p:cNvPr id="128" name="TextBox 127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272226" y="2057400"/>
                  <a:ext cx="371447" cy="369332"/>
                </a:xfrm>
                <a:prstGeom prst="rect">
                  <a:avLst/>
                </a:prstGeom>
                <a:blipFill rotWithShape="1">
                  <a:blip r:embed="rId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CA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extLst>
      <p:ext uri="{BB962C8B-B14F-4D97-AF65-F5344CB8AC3E}">
        <p14:creationId xmlns:p14="http://schemas.microsoft.com/office/powerpoint/2010/main" val="41203902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838200" y="1307068"/>
            <a:ext cx="7315200" cy="2421969"/>
            <a:chOff x="838200" y="1307068"/>
            <a:chExt cx="7315200" cy="2421969"/>
          </a:xfrm>
        </p:grpSpPr>
        <p:cxnSp>
          <p:nvCxnSpPr>
            <p:cNvPr id="3" name="Straight Connector 2"/>
            <p:cNvCxnSpPr/>
            <p:nvPr/>
          </p:nvCxnSpPr>
          <p:spPr>
            <a:xfrm flipV="1">
              <a:off x="7391400" y="1638300"/>
              <a:ext cx="0" cy="68580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" name="Oval 3"/>
            <p:cNvSpPr/>
            <p:nvPr/>
          </p:nvSpPr>
          <p:spPr>
            <a:xfrm>
              <a:off x="6210300" y="1447800"/>
              <a:ext cx="381000" cy="381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cxnSp>
          <p:nvCxnSpPr>
            <p:cNvPr id="5" name="Straight Connector 4"/>
            <p:cNvCxnSpPr/>
            <p:nvPr/>
          </p:nvCxnSpPr>
          <p:spPr>
            <a:xfrm flipV="1">
              <a:off x="5524500" y="1638300"/>
              <a:ext cx="0" cy="60960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/>
            <p:cNvCxnSpPr>
              <a:endCxn id="9" idx="0"/>
            </p:cNvCxnSpPr>
            <p:nvPr/>
          </p:nvCxnSpPr>
          <p:spPr>
            <a:xfrm>
              <a:off x="3676650" y="1629855"/>
              <a:ext cx="0" cy="618045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/>
            <p:cNvCxnSpPr/>
            <p:nvPr/>
          </p:nvCxnSpPr>
          <p:spPr>
            <a:xfrm>
              <a:off x="838200" y="2286000"/>
              <a:ext cx="7315200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Oval 8"/>
            <p:cNvSpPr/>
            <p:nvPr/>
          </p:nvSpPr>
          <p:spPr>
            <a:xfrm>
              <a:off x="3638550" y="2247900"/>
              <a:ext cx="76200" cy="762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0" name="Oval 9"/>
            <p:cNvSpPr/>
            <p:nvPr/>
          </p:nvSpPr>
          <p:spPr>
            <a:xfrm>
              <a:off x="7353300" y="2247900"/>
              <a:ext cx="76200" cy="762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2" name="Oval 11"/>
            <p:cNvSpPr/>
            <p:nvPr/>
          </p:nvSpPr>
          <p:spPr>
            <a:xfrm>
              <a:off x="5486400" y="2247900"/>
              <a:ext cx="76200" cy="762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cxnSp>
          <p:nvCxnSpPr>
            <p:cNvPr id="13" name="Straight Arrow Connector 12"/>
            <p:cNvCxnSpPr/>
            <p:nvPr/>
          </p:nvCxnSpPr>
          <p:spPr>
            <a:xfrm flipV="1">
              <a:off x="3676650" y="1866900"/>
              <a:ext cx="0" cy="190500"/>
            </a:xfrm>
            <a:prstGeom prst="straightConnector1">
              <a:avLst/>
            </a:prstGeom>
            <a:ln w="25400">
              <a:solidFill>
                <a:schemeClr val="tx1"/>
              </a:solidFill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TextBox 17"/>
            <p:cNvSpPr txBox="1"/>
            <p:nvPr/>
          </p:nvSpPr>
          <p:spPr>
            <a:xfrm>
              <a:off x="6229350" y="1453634"/>
              <a:ext cx="3429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V</a:t>
              </a:r>
              <a:endParaRPr lang="en-CA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5353050" y="2338240"/>
              <a:ext cx="3429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M</a:t>
              </a:r>
              <a:endParaRPr lang="en-CA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7219950" y="2338240"/>
              <a:ext cx="3429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N</a:t>
              </a:r>
              <a:endParaRPr lang="en-CA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22" name="Straight Connector 21"/>
            <p:cNvCxnSpPr/>
            <p:nvPr/>
          </p:nvCxnSpPr>
          <p:spPr>
            <a:xfrm>
              <a:off x="6591300" y="1638300"/>
              <a:ext cx="800100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flipH="1">
              <a:off x="5524500" y="1638300"/>
              <a:ext cx="685800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TextBox 23"/>
            <p:cNvSpPr txBox="1"/>
            <p:nvPr/>
          </p:nvSpPr>
          <p:spPr>
            <a:xfrm>
              <a:off x="3505200" y="2338240"/>
              <a:ext cx="3429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A</a:t>
              </a:r>
              <a:endParaRPr lang="en-CA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26" name="Straight Arrow Connector 25"/>
            <p:cNvCxnSpPr/>
            <p:nvPr/>
          </p:nvCxnSpPr>
          <p:spPr>
            <a:xfrm>
              <a:off x="3695700" y="2133600"/>
              <a:ext cx="1828800" cy="0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type="stealth"/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Arrow Connector 26"/>
            <p:cNvCxnSpPr/>
            <p:nvPr/>
          </p:nvCxnSpPr>
          <p:spPr>
            <a:xfrm>
              <a:off x="5524500" y="2133600"/>
              <a:ext cx="1866900" cy="0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type="stealth"/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/>
            <p:cNvCxnSpPr/>
            <p:nvPr/>
          </p:nvCxnSpPr>
          <p:spPr>
            <a:xfrm flipH="1">
              <a:off x="2829904" y="1640460"/>
              <a:ext cx="858820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>
              <a:off x="2819400" y="1485900"/>
              <a:ext cx="0" cy="30480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>
              <a:off x="2743200" y="1578400"/>
              <a:ext cx="0" cy="10723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 flipH="1">
              <a:off x="1819275" y="1632015"/>
              <a:ext cx="936001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Oval 31"/>
            <p:cNvSpPr/>
            <p:nvPr/>
          </p:nvSpPr>
          <p:spPr>
            <a:xfrm>
              <a:off x="3640215" y="2247900"/>
              <a:ext cx="76200" cy="76200"/>
            </a:xfrm>
            <a:prstGeom prst="ellipse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34" name="Oval 33"/>
            <p:cNvSpPr/>
            <p:nvPr/>
          </p:nvSpPr>
          <p:spPr>
            <a:xfrm>
              <a:off x="6381750" y="2247900"/>
              <a:ext cx="76200" cy="76200"/>
            </a:xfrm>
            <a:prstGeom prst="ellipse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39" name="Oval 38"/>
            <p:cNvSpPr/>
            <p:nvPr/>
          </p:nvSpPr>
          <p:spPr>
            <a:xfrm>
              <a:off x="5000625" y="3652837"/>
              <a:ext cx="76200" cy="76200"/>
            </a:xfrm>
            <a:prstGeom prst="ellipse">
              <a:avLst/>
            </a:prstGeom>
            <a:solidFill>
              <a:srgbClr val="0070C0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cxnSp>
          <p:nvCxnSpPr>
            <p:cNvPr id="43" name="Straight Connector 42"/>
            <p:cNvCxnSpPr>
              <a:endCxn id="39" idx="1"/>
            </p:cNvCxnSpPr>
            <p:nvPr/>
          </p:nvCxnSpPr>
          <p:spPr>
            <a:xfrm>
              <a:off x="3705149" y="2324100"/>
              <a:ext cx="1306635" cy="1339896"/>
            </a:xfrm>
            <a:prstGeom prst="line">
              <a:avLst/>
            </a:prstGeom>
            <a:ln w="12700">
              <a:solidFill>
                <a:schemeClr val="bg1">
                  <a:lumMod val="50000"/>
                </a:schemeClr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>
              <a:endCxn id="39" idx="7"/>
            </p:cNvCxnSpPr>
            <p:nvPr/>
          </p:nvCxnSpPr>
          <p:spPr>
            <a:xfrm flipH="1">
              <a:off x="5065666" y="2324100"/>
              <a:ext cx="1327243" cy="1339896"/>
            </a:xfrm>
            <a:prstGeom prst="line">
              <a:avLst/>
            </a:prstGeom>
            <a:ln w="12700">
              <a:solidFill>
                <a:schemeClr val="bg1">
                  <a:lumMod val="50000"/>
                </a:schemeClr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8" name="TextBox 47"/>
            <p:cNvSpPr txBox="1"/>
            <p:nvPr/>
          </p:nvSpPr>
          <p:spPr>
            <a:xfrm>
              <a:off x="838200" y="1307068"/>
              <a:ext cx="3048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CA" dirty="0" smtClean="0">
                  <a:sym typeface="Mathematica1"/>
                </a:rPr>
                <a:t></a:t>
              </a:r>
              <a:endParaRPr lang="en-CA" dirty="0"/>
            </a:p>
          </p:txBody>
        </p:sp>
        <p:cxnSp>
          <p:nvCxnSpPr>
            <p:cNvPr id="49" name="Straight Connector 48"/>
            <p:cNvCxnSpPr/>
            <p:nvPr/>
          </p:nvCxnSpPr>
          <p:spPr>
            <a:xfrm flipH="1">
              <a:off x="914400" y="1632015"/>
              <a:ext cx="936001" cy="0"/>
            </a:xfrm>
            <a:prstGeom prst="line">
              <a:avLst/>
            </a:prstGeom>
            <a:ln w="254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50" name="TextBox 49"/>
                <p:cNvSpPr txBox="1"/>
                <p:nvPr/>
              </p:nvSpPr>
              <p:spPr>
                <a:xfrm>
                  <a:off x="6272226" y="1828800"/>
                  <a:ext cx="371447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𝑎</m:t>
                        </m:r>
                      </m:oMath>
                    </m:oMathPara>
                  </a14:m>
                  <a:endParaRPr lang="en-CA" dirty="0"/>
                </a:p>
              </p:txBody>
            </p:sp>
          </mc:Choice>
          <mc:Fallback>
            <p:sp>
              <p:nvSpPr>
                <p:cNvPr id="50" name="TextBox 49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272226" y="1828800"/>
                  <a:ext cx="371447" cy="369332"/>
                </a:xfrm>
                <a:prstGeom prst="rect">
                  <a:avLst/>
                </a:prstGeom>
                <a:blipFill rotWithShape="1">
                  <a:blip r:embed="rId2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CA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51" name="TextBox 50"/>
                <p:cNvSpPr txBox="1"/>
                <p:nvPr/>
              </p:nvSpPr>
              <p:spPr>
                <a:xfrm>
                  <a:off x="4222012" y="1828800"/>
                  <a:ext cx="776175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0" i="1" smtClean="0">
                            <a:latin typeface="Cambria Math"/>
                          </a:rPr>
                          <m:t>𝑛</m:t>
                        </m:r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×</m:t>
                        </m:r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𝑎</m:t>
                        </m:r>
                      </m:oMath>
                    </m:oMathPara>
                  </a14:m>
                  <a:endParaRPr lang="en-CA" dirty="0"/>
                </a:p>
              </p:txBody>
            </p:sp>
          </mc:Choice>
          <mc:Fallback>
            <p:sp>
              <p:nvSpPr>
                <p:cNvPr id="51" name="TextBox 50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222012" y="1828800"/>
                  <a:ext cx="776175" cy="369332"/>
                </a:xfrm>
                <a:prstGeom prst="rect">
                  <a:avLst/>
                </a:prstGeom>
                <a:blipFill rotWithShape="1">
                  <a:blip r:embed="rId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CA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extLst>
      <p:ext uri="{BB962C8B-B14F-4D97-AF65-F5344CB8AC3E}">
        <p14:creationId xmlns:p14="http://schemas.microsoft.com/office/powerpoint/2010/main" val="18037835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838200" y="1554848"/>
            <a:ext cx="7422526" cy="2369452"/>
            <a:chOff x="838200" y="1554848"/>
            <a:chExt cx="7422526" cy="2369452"/>
          </a:xfrm>
        </p:grpSpPr>
        <p:sp>
          <p:nvSpPr>
            <p:cNvPr id="43" name="Oval 42"/>
            <p:cNvSpPr/>
            <p:nvPr/>
          </p:nvSpPr>
          <p:spPr>
            <a:xfrm>
              <a:off x="6210300" y="1676400"/>
              <a:ext cx="381000" cy="381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cxnSp>
          <p:nvCxnSpPr>
            <p:cNvPr id="44" name="Straight Connector 43"/>
            <p:cNvCxnSpPr/>
            <p:nvPr/>
          </p:nvCxnSpPr>
          <p:spPr>
            <a:xfrm flipV="1">
              <a:off x="5524500" y="1866900"/>
              <a:ext cx="0" cy="60960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>
              <a:endCxn id="48" idx="0"/>
            </p:cNvCxnSpPr>
            <p:nvPr/>
          </p:nvCxnSpPr>
          <p:spPr>
            <a:xfrm>
              <a:off x="1828800" y="1858455"/>
              <a:ext cx="0" cy="618045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/>
            <p:cNvCxnSpPr/>
            <p:nvPr/>
          </p:nvCxnSpPr>
          <p:spPr>
            <a:xfrm>
              <a:off x="838200" y="2514600"/>
              <a:ext cx="7315200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/>
            <p:cNvCxnSpPr/>
            <p:nvPr/>
          </p:nvCxnSpPr>
          <p:spPr>
            <a:xfrm flipH="1">
              <a:off x="1828800" y="1858455"/>
              <a:ext cx="858820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8" name="Oval 47"/>
            <p:cNvSpPr/>
            <p:nvPr/>
          </p:nvSpPr>
          <p:spPr>
            <a:xfrm>
              <a:off x="1790700" y="2476500"/>
              <a:ext cx="76200" cy="762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50" name="Oval 49"/>
            <p:cNvSpPr/>
            <p:nvPr/>
          </p:nvSpPr>
          <p:spPr>
            <a:xfrm>
              <a:off x="3657600" y="2476500"/>
              <a:ext cx="76200" cy="762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cxnSp>
          <p:nvCxnSpPr>
            <p:cNvPr id="52" name="Straight Arrow Connector 51"/>
            <p:cNvCxnSpPr/>
            <p:nvPr/>
          </p:nvCxnSpPr>
          <p:spPr>
            <a:xfrm flipV="1">
              <a:off x="1828800" y="2095500"/>
              <a:ext cx="0" cy="190500"/>
            </a:xfrm>
            <a:prstGeom prst="straightConnector1">
              <a:avLst/>
            </a:prstGeom>
            <a:ln w="25400">
              <a:solidFill>
                <a:schemeClr val="tx1"/>
              </a:solidFill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/>
            <p:cNvCxnSpPr/>
            <p:nvPr/>
          </p:nvCxnSpPr>
          <p:spPr>
            <a:xfrm>
              <a:off x="3698251" y="1866900"/>
              <a:ext cx="0" cy="69994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Arrow Connector 53"/>
            <p:cNvCxnSpPr/>
            <p:nvPr/>
          </p:nvCxnSpPr>
          <p:spPr>
            <a:xfrm>
              <a:off x="3698251" y="2107676"/>
              <a:ext cx="0" cy="178324"/>
            </a:xfrm>
            <a:prstGeom prst="straightConnector1">
              <a:avLst/>
            </a:prstGeom>
            <a:ln w="25400">
              <a:solidFill>
                <a:schemeClr val="tx1"/>
              </a:solidFill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/>
            <p:nvPr/>
          </p:nvCxnSpPr>
          <p:spPr>
            <a:xfrm>
              <a:off x="2687620" y="1708215"/>
              <a:ext cx="0" cy="30480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>
              <a:off x="2762250" y="1813285"/>
              <a:ext cx="0" cy="10723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7" name="TextBox 56"/>
            <p:cNvSpPr txBox="1"/>
            <p:nvPr/>
          </p:nvSpPr>
          <p:spPr>
            <a:xfrm>
              <a:off x="6229350" y="1682234"/>
              <a:ext cx="3429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V</a:t>
              </a:r>
              <a:endParaRPr lang="en-CA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8" name="TextBox 57"/>
            <p:cNvSpPr txBox="1"/>
            <p:nvPr/>
          </p:nvSpPr>
          <p:spPr>
            <a:xfrm>
              <a:off x="5353050" y="2566840"/>
              <a:ext cx="3429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M</a:t>
              </a:r>
              <a:endParaRPr lang="en-CA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0" name="TextBox 59"/>
            <p:cNvSpPr txBox="1"/>
            <p:nvPr/>
          </p:nvSpPr>
          <p:spPr>
            <a:xfrm>
              <a:off x="3526801" y="2566840"/>
              <a:ext cx="3429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B</a:t>
              </a:r>
              <a:endParaRPr lang="en-CA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61" name="Straight Connector 60"/>
            <p:cNvCxnSpPr/>
            <p:nvPr/>
          </p:nvCxnSpPr>
          <p:spPr>
            <a:xfrm>
              <a:off x="6591300" y="1866900"/>
              <a:ext cx="800100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 flipH="1">
              <a:off x="5524500" y="1866900"/>
              <a:ext cx="685800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3" name="TextBox 62"/>
            <p:cNvSpPr txBox="1"/>
            <p:nvPr/>
          </p:nvSpPr>
          <p:spPr>
            <a:xfrm>
              <a:off x="1657350" y="2566840"/>
              <a:ext cx="3429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A</a:t>
              </a:r>
              <a:endParaRPr lang="en-CA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64" name="Straight Arrow Connector 63"/>
            <p:cNvCxnSpPr/>
            <p:nvPr/>
          </p:nvCxnSpPr>
          <p:spPr>
            <a:xfrm>
              <a:off x="1828800" y="2362200"/>
              <a:ext cx="1866900" cy="0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type="stealth"/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Arrow Connector 64"/>
            <p:cNvCxnSpPr/>
            <p:nvPr/>
          </p:nvCxnSpPr>
          <p:spPr>
            <a:xfrm>
              <a:off x="3695700" y="2362200"/>
              <a:ext cx="1828800" cy="0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type="stealth"/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/>
            <p:cNvCxnSpPr/>
            <p:nvPr/>
          </p:nvCxnSpPr>
          <p:spPr>
            <a:xfrm flipH="1">
              <a:off x="2762248" y="1866900"/>
              <a:ext cx="936001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8" name="Oval 67"/>
            <p:cNvSpPr/>
            <p:nvPr/>
          </p:nvSpPr>
          <p:spPr>
            <a:xfrm>
              <a:off x="2696455" y="2476500"/>
              <a:ext cx="76200" cy="76200"/>
            </a:xfrm>
            <a:prstGeom prst="ellipse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70" name="Oval 69"/>
            <p:cNvSpPr/>
            <p:nvPr/>
          </p:nvSpPr>
          <p:spPr>
            <a:xfrm>
              <a:off x="5476875" y="2463707"/>
              <a:ext cx="76200" cy="76200"/>
            </a:xfrm>
            <a:prstGeom prst="ellipse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cxnSp>
          <p:nvCxnSpPr>
            <p:cNvPr id="71" name="Straight Connector 70"/>
            <p:cNvCxnSpPr>
              <a:stCxn id="68" idx="5"/>
              <a:endCxn id="74" idx="1"/>
            </p:cNvCxnSpPr>
            <p:nvPr/>
          </p:nvCxnSpPr>
          <p:spPr>
            <a:xfrm>
              <a:off x="2761496" y="2541541"/>
              <a:ext cx="1326363" cy="1317718"/>
            </a:xfrm>
            <a:prstGeom prst="line">
              <a:avLst/>
            </a:prstGeom>
            <a:ln w="12700">
              <a:solidFill>
                <a:schemeClr val="bg1">
                  <a:lumMod val="50000"/>
                </a:schemeClr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>
              <a:stCxn id="70" idx="3"/>
              <a:endCxn id="74" idx="7"/>
            </p:cNvCxnSpPr>
            <p:nvPr/>
          </p:nvCxnSpPr>
          <p:spPr>
            <a:xfrm flipH="1">
              <a:off x="4141741" y="2528748"/>
              <a:ext cx="1346293" cy="1330511"/>
            </a:xfrm>
            <a:prstGeom prst="line">
              <a:avLst/>
            </a:prstGeom>
            <a:ln w="12700">
              <a:solidFill>
                <a:schemeClr val="bg1">
                  <a:lumMod val="50000"/>
                </a:schemeClr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39" name="TextBox 38"/>
                <p:cNvSpPr txBox="1"/>
                <p:nvPr/>
              </p:nvSpPr>
              <p:spPr>
                <a:xfrm>
                  <a:off x="4181600" y="2057400"/>
                  <a:ext cx="776175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0" i="1" smtClean="0">
                            <a:latin typeface="Cambria Math"/>
                          </a:rPr>
                          <m:t>𝑛</m:t>
                        </m:r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×</m:t>
                        </m:r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𝑎</m:t>
                        </m:r>
                      </m:oMath>
                    </m:oMathPara>
                  </a14:m>
                  <a:endParaRPr lang="en-CA" dirty="0"/>
                </a:p>
              </p:txBody>
            </p:sp>
          </mc:Choice>
          <mc:Fallback>
            <p:sp>
              <p:nvSpPr>
                <p:cNvPr id="39" name="TextBox 38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181600" y="2057400"/>
                  <a:ext cx="776175" cy="369332"/>
                </a:xfrm>
                <a:prstGeom prst="rect">
                  <a:avLst/>
                </a:prstGeom>
                <a:blipFill rotWithShape="1">
                  <a:blip r:embed="rId2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CA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40" name="TextBox 39"/>
                <p:cNvSpPr txBox="1"/>
                <p:nvPr/>
              </p:nvSpPr>
              <p:spPr>
                <a:xfrm>
                  <a:off x="2548831" y="2057400"/>
                  <a:ext cx="371447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𝑎</m:t>
                        </m:r>
                      </m:oMath>
                    </m:oMathPara>
                  </a14:m>
                  <a:endParaRPr lang="en-CA" dirty="0"/>
                </a:p>
              </p:txBody>
            </p:sp>
          </mc:Choice>
          <mc:Fallback>
            <p:sp>
              <p:nvSpPr>
                <p:cNvPr id="40" name="TextBox 39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548831" y="2057400"/>
                  <a:ext cx="371447" cy="369332"/>
                </a:xfrm>
                <a:prstGeom prst="rect">
                  <a:avLst/>
                </a:prstGeom>
                <a:blipFill rotWithShape="1">
                  <a:blip r:embed="rId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CA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74" name="Oval 73"/>
            <p:cNvSpPr/>
            <p:nvPr/>
          </p:nvSpPr>
          <p:spPr>
            <a:xfrm>
              <a:off x="4076700" y="3848100"/>
              <a:ext cx="76200" cy="76200"/>
            </a:xfrm>
            <a:prstGeom prst="ellipse">
              <a:avLst/>
            </a:prstGeom>
            <a:solidFill>
              <a:srgbClr val="0070C0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78" name="TextBox 77"/>
            <p:cNvSpPr txBox="1"/>
            <p:nvPr/>
          </p:nvSpPr>
          <p:spPr>
            <a:xfrm>
              <a:off x="7955926" y="1554848"/>
              <a:ext cx="3048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CA" dirty="0" smtClean="0">
                  <a:sym typeface="Mathematica1"/>
                </a:rPr>
                <a:t></a:t>
              </a:r>
              <a:endParaRPr lang="en-CA" dirty="0"/>
            </a:p>
          </p:txBody>
        </p:sp>
        <p:cxnSp>
          <p:nvCxnSpPr>
            <p:cNvPr id="79" name="Straight Connector 78"/>
            <p:cNvCxnSpPr/>
            <p:nvPr/>
          </p:nvCxnSpPr>
          <p:spPr>
            <a:xfrm flipH="1">
              <a:off x="7315200" y="1866900"/>
              <a:ext cx="936001" cy="0"/>
            </a:xfrm>
            <a:prstGeom prst="line">
              <a:avLst/>
            </a:prstGeom>
            <a:ln w="254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80378356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172</TotalTime>
  <Words>36</Words>
  <Application>Microsoft Office PowerPoint</Application>
  <PresentationFormat>On-screen Show (4:3)</PresentationFormat>
  <Paragraphs>30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Michael Mitchell</dc:creator>
  <cp:lastModifiedBy>Michael Mitchell</cp:lastModifiedBy>
  <cp:revision>16</cp:revision>
  <dcterms:created xsi:type="dcterms:W3CDTF">2015-11-23T00:06:14Z</dcterms:created>
  <dcterms:modified xsi:type="dcterms:W3CDTF">2015-12-09T22:57:18Z</dcterms:modified>
</cp:coreProperties>
</file>