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82296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51" d="100"/>
          <a:sy n="151" d="100"/>
        </p:scale>
        <p:origin x="19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748242"/>
            <a:ext cx="6172200" cy="1591733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401359"/>
            <a:ext cx="6172200" cy="1103841"/>
          </a:xfrm>
        </p:spPr>
        <p:txBody>
          <a:bodyPr/>
          <a:lstStyle>
            <a:lvl1pPr marL="0" indent="0" algn="ctr"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1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7" y="243417"/>
            <a:ext cx="1774508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243417"/>
            <a:ext cx="5220653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0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2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1139826"/>
            <a:ext cx="7098030" cy="19018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3059642"/>
            <a:ext cx="7098030" cy="10001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6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1217083"/>
            <a:ext cx="3497580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38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243417"/>
            <a:ext cx="7098030" cy="8837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7" y="1120775"/>
            <a:ext cx="3481506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7" y="1670050"/>
            <a:ext cx="348150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1120775"/>
            <a:ext cx="3498652" cy="54927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1670050"/>
            <a:ext cx="3498652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69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5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52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658284"/>
            <a:ext cx="4166235" cy="3249083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1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304800"/>
            <a:ext cx="2654260" cy="1066800"/>
          </a:xfrm>
        </p:spPr>
        <p:txBody>
          <a:bodyPr anchor="b"/>
          <a:lstStyle>
            <a:lvl1pPr>
              <a:defRPr sz="21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658284"/>
            <a:ext cx="4166235" cy="3249083"/>
          </a:xfrm>
        </p:spPr>
        <p:txBody>
          <a:bodyPr anchor="t"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1371600"/>
            <a:ext cx="2654260" cy="2541059"/>
          </a:xfrm>
        </p:spPr>
        <p:txBody>
          <a:bodyPr/>
          <a:lstStyle>
            <a:lvl1pPr marL="0" indent="0">
              <a:buNone/>
              <a:defRPr sz="1067"/>
            </a:lvl1pPr>
            <a:lvl2pPr marL="304815" indent="0">
              <a:buNone/>
              <a:defRPr sz="933"/>
            </a:lvl2pPr>
            <a:lvl3pPr marL="609630" indent="0">
              <a:buNone/>
              <a:defRPr sz="800"/>
            </a:lvl3pPr>
            <a:lvl4pPr marL="914446" indent="0">
              <a:buNone/>
              <a:defRPr sz="667"/>
            </a:lvl4pPr>
            <a:lvl5pPr marL="1219261" indent="0">
              <a:buNone/>
              <a:defRPr sz="667"/>
            </a:lvl5pPr>
            <a:lvl6pPr marL="1524076" indent="0">
              <a:buNone/>
              <a:defRPr sz="667"/>
            </a:lvl6pPr>
            <a:lvl7pPr marL="1828891" indent="0">
              <a:buNone/>
              <a:defRPr sz="667"/>
            </a:lvl7pPr>
            <a:lvl8pPr marL="2133707" indent="0">
              <a:buNone/>
              <a:defRPr sz="667"/>
            </a:lvl8pPr>
            <a:lvl9pPr marL="2438522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243417"/>
            <a:ext cx="7098030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1217083"/>
            <a:ext cx="7098030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4237567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EEC04-88CA-C34E-B724-A3A83903697F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4237567"/>
            <a:ext cx="277749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4237567"/>
            <a:ext cx="185166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731BD-5CA5-FB49-91CE-163EB4435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09630" rtl="0" eaLnBrk="1" latinLnBrk="0" hangingPunct="1">
        <a:lnSpc>
          <a:spcPct val="90000"/>
        </a:lnSpc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08" indent="-152408" algn="l" defTabSz="60963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E47B911-5B1D-DB4E-AFC3-2572C1BE1D97}"/>
              </a:ext>
            </a:extLst>
          </p:cNvPr>
          <p:cNvSpPr/>
          <p:nvPr/>
        </p:nvSpPr>
        <p:spPr>
          <a:xfrm>
            <a:off x="2877015" y="3118433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26BBB8-41BA-F74B-8097-CFAAC46DBB25}"/>
              </a:ext>
            </a:extLst>
          </p:cNvPr>
          <p:cNvSpPr/>
          <p:nvPr/>
        </p:nvSpPr>
        <p:spPr>
          <a:xfrm>
            <a:off x="3409140" y="344473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44C47F0-5AC1-E24C-AF8F-66F115D56018}"/>
              </a:ext>
            </a:extLst>
          </p:cNvPr>
          <p:cNvSpPr/>
          <p:nvPr/>
        </p:nvSpPr>
        <p:spPr>
          <a:xfrm>
            <a:off x="6422019" y="2807609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B7DADC6-507E-DC49-8741-6EEBAA16424F}"/>
              </a:ext>
            </a:extLst>
          </p:cNvPr>
          <p:cNvSpPr/>
          <p:nvPr/>
        </p:nvSpPr>
        <p:spPr>
          <a:xfrm>
            <a:off x="4688552" y="3240870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025F49-7CC2-A345-B546-FFCA4ECF9F26}"/>
              </a:ext>
            </a:extLst>
          </p:cNvPr>
          <p:cNvSpPr/>
          <p:nvPr/>
        </p:nvSpPr>
        <p:spPr>
          <a:xfrm>
            <a:off x="137866" y="1440564"/>
            <a:ext cx="1841206" cy="149829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39B758-0B59-FA4E-9847-BF89560EECB5}"/>
              </a:ext>
            </a:extLst>
          </p:cNvPr>
          <p:cNvSpPr/>
          <p:nvPr/>
        </p:nvSpPr>
        <p:spPr>
          <a:xfrm>
            <a:off x="5745068" y="344473"/>
            <a:ext cx="1237785" cy="1159727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9D3C3A-9F30-6C4C-A3B1-3328B364AA7B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>
          <a:xfrm>
            <a:off x="4465656" y="1334362"/>
            <a:ext cx="841789" cy="1906508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F687C8-B45B-DB42-9C53-A6E40183DE18}"/>
              </a:ext>
            </a:extLst>
          </p:cNvPr>
          <p:cNvCxnSpPr>
            <a:cxnSpLocks/>
            <a:stCxn id="4" idx="0"/>
            <a:endCxn id="9" idx="3"/>
          </p:cNvCxnSpPr>
          <p:nvPr/>
        </p:nvCxnSpPr>
        <p:spPr>
          <a:xfrm flipV="1">
            <a:off x="3495908" y="1334362"/>
            <a:ext cx="2430429" cy="1784071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1A22664-079B-4547-9AD7-501EFDF93FFD}"/>
              </a:ext>
            </a:extLst>
          </p:cNvPr>
          <p:cNvCxnSpPr>
            <a:cxnSpLocks/>
            <a:stCxn id="7" idx="0"/>
            <a:endCxn id="9" idx="3"/>
          </p:cNvCxnSpPr>
          <p:nvPr/>
        </p:nvCxnSpPr>
        <p:spPr>
          <a:xfrm flipV="1">
            <a:off x="5307445" y="1334362"/>
            <a:ext cx="618892" cy="1906508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68C0CAE-B1B7-4F45-A40B-3D183482C9F3}"/>
              </a:ext>
            </a:extLst>
          </p:cNvPr>
          <p:cNvCxnSpPr>
            <a:cxnSpLocks/>
            <a:stCxn id="6" idx="0"/>
            <a:endCxn id="9" idx="5"/>
          </p:cNvCxnSpPr>
          <p:nvPr/>
        </p:nvCxnSpPr>
        <p:spPr>
          <a:xfrm flipH="1" flipV="1">
            <a:off x="6801584" y="1334362"/>
            <a:ext cx="239328" cy="1473247"/>
          </a:xfrm>
          <a:prstGeom prst="straightConnector1">
            <a:avLst/>
          </a:prstGeom>
          <a:ln w="85725" cap="flat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ight Arrow 22">
            <a:extLst>
              <a:ext uri="{FF2B5EF4-FFF2-40B4-BE49-F238E27FC236}">
                <a16:creationId xmlns:a16="http://schemas.microsoft.com/office/drawing/2014/main" id="{33D1CE6B-92A0-E94A-B728-A17DC6A3BB6C}"/>
              </a:ext>
            </a:extLst>
          </p:cNvPr>
          <p:cNvSpPr/>
          <p:nvPr/>
        </p:nvSpPr>
        <p:spPr>
          <a:xfrm>
            <a:off x="2065840" y="1829862"/>
            <a:ext cx="2021820" cy="74914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71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Lengerich</dc:creator>
  <cp:lastModifiedBy>Ben Lengerich</cp:lastModifiedBy>
  <cp:revision>3</cp:revision>
  <dcterms:created xsi:type="dcterms:W3CDTF">2022-07-22T20:15:38Z</dcterms:created>
  <dcterms:modified xsi:type="dcterms:W3CDTF">2022-07-22T20:35:27Z</dcterms:modified>
</cp:coreProperties>
</file>