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0"/>
    <p:restoredTop sz="94628"/>
  </p:normalViewPr>
  <p:slideViewPr>
    <p:cSldViewPr snapToGrid="0" snapToObjects="1" showGuides="1">
      <p:cViewPr varScale="1">
        <p:scale>
          <a:sx n="119" d="100"/>
          <a:sy n="119" d="100"/>
        </p:scale>
        <p:origin x="1440" y="19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8167647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0547313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7230939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5751910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7487912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8890256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779600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16746938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8302087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33557539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59248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51C022-E849-2046-BD16-8B24ED274922}" type="datetimeFigureOut">
              <a:rPr kumimoji="1" lang="zh-CN" altLang="en-US" smtClean="0"/>
              <a:t>2021/5/20</a:t>
            </a:fld>
            <a:endParaRPr kumimoji="1"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8BB355-F4C3-7B43-ADEB-E48532B09512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2048628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主题​​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Macintosh PowerPoint</Application>
  <PresentationFormat>全屏显示(4:3)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4" baseType="lpstr">
      <vt:lpstr>Arial</vt:lpstr>
      <vt:lpstr>Calibri</vt:lpstr>
      <vt:lpstr>Calibri Light</vt:lpstr>
      <vt:lpstr>Office 主题​​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吴 龙永</dc:creator>
  <cp:lastModifiedBy>吴 龙永</cp:lastModifiedBy>
  <cp:revision>1</cp:revision>
  <dcterms:created xsi:type="dcterms:W3CDTF">2021-05-20T06:30:53Z</dcterms:created>
  <dcterms:modified xsi:type="dcterms:W3CDTF">2021-05-20T06:31:26Z</dcterms:modified>
</cp:coreProperties>
</file>

<file path=docProps/thumbnail.jpeg>
</file>