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webextensions/taskpanes.xml" ContentType="application/vnd.ms-office.webextensiontaskpanes+xml"/>
  <Override PartName="/ppt/webextensions/webextension1.xml" ContentType="application/vnd.ms-office.webextension+xml"/>
  <Override PartName="/ppt/webextensions/webextension2.xml" ContentType="application/vnd.ms-office.webextens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customXml/itemProps4.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thumbnail" Target="docProps/thumbnail.jpeg"/><Relationship Id="rId2" Type="http://schemas.openxmlformats.org/officeDocument/2006/relationships/officeDocument" Target="ppt/presentation.xml"/><Relationship Id="rId1" Type="http://schemas.microsoft.com/office/2011/relationships/webextensiontaskpanes" Target="ppt/webextensions/taskpanes.xml"/><Relationship Id="rId6" Type="http://schemas.openxmlformats.org/officeDocument/2006/relationships/custom-properties" Target="docProps/custom.xml"/><Relationship Id="rId5" Type="http://schemas.openxmlformats.org/officeDocument/2006/relationships/extended-properties" Target="docProps/app.xml"/><Relationship Id="rId4" Type="http://schemas.openxmlformats.org/package/2006/relationships/metadata/core-properties" Target="docProps/core.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84" r:id="rId5"/>
  </p:sldMasterIdLst>
  <p:notesMasterIdLst>
    <p:notesMasterId r:id="rId8"/>
  </p:notesMasterIdLst>
  <p:handoutMasterIdLst>
    <p:handoutMasterId r:id="rId9"/>
  </p:handoutMasterIdLst>
  <p:sldIdLst>
    <p:sldId id="256" r:id="rId6"/>
    <p:sldId id="260" r:id="rId7"/>
  </p:sldIdLst>
  <p:sldSz cx="15544800" cy="20116800"/>
  <p:notesSz cx="7315200" cy="96012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6336" userDrawn="1">
          <p15:clr>
            <a:srgbClr val="A4A3A4"/>
          </p15:clr>
        </p15:guide>
        <p15:guide id="2" pos="4896"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Frederick, Samuel" initials="FS" lastIdx="3" clrIdx="0">
    <p:extLst>
      <p:ext uri="{19B8F6BF-5375-455C-9EA6-DF929625EA0E}">
        <p15:presenceInfo xmlns:p15="http://schemas.microsoft.com/office/powerpoint/2012/main" userId="S::Frederick.Samuel@epa.gov::090dec4f-7d84-4616-bef6-b2226d1b24c4"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D6D8E2"/>
    <a:srgbClr val="FFFFFF"/>
    <a:srgbClr val="E0E8F5"/>
    <a:srgbClr val="BFD0EB"/>
    <a:srgbClr val="ECECF0"/>
    <a:srgbClr val="D7D9E1"/>
    <a:srgbClr val="DEDEEA"/>
    <a:srgbClr val="EAEAF2"/>
    <a:srgbClr val="E5E6EF"/>
    <a:srgbClr val="E3E7ED"/>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925" autoAdjust="0"/>
    <p:restoredTop sz="94660"/>
  </p:normalViewPr>
  <p:slideViewPr>
    <p:cSldViewPr snapToGrid="0">
      <p:cViewPr varScale="1">
        <p:scale>
          <a:sx n="43" d="100"/>
          <a:sy n="43" d="100"/>
        </p:scale>
        <p:origin x="2621" y="82"/>
      </p:cViewPr>
      <p:guideLst>
        <p:guide orient="horz" pos="6336"/>
        <p:guide pos="4896"/>
      </p:guideLst>
    </p:cSldViewPr>
  </p:slideViewPr>
  <p:notesTextViewPr>
    <p:cViewPr>
      <p:scale>
        <a:sx n="1" d="1"/>
        <a:sy n="1" d="1"/>
      </p:scale>
      <p:origin x="0" y="0"/>
    </p:cViewPr>
  </p:notesTextViewPr>
  <p:notesViewPr>
    <p:cSldViewPr snapToGrid="0">
      <p:cViewPr varScale="1">
        <p:scale>
          <a:sx n="90" d="100"/>
          <a:sy n="90" d="100"/>
        </p:scale>
        <p:origin x="4022" y="5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theme" Target="theme/theme1.xml"/><Relationship Id="rId3" Type="http://schemas.openxmlformats.org/officeDocument/2006/relationships/customXml" Target="../customXml/item3.xml"/><Relationship Id="rId7" Type="http://schemas.openxmlformats.org/officeDocument/2006/relationships/slide" Target="slides/slide2.xml"/><Relationship Id="rId12" Type="http://schemas.openxmlformats.org/officeDocument/2006/relationships/viewProps" Target="view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1.xml"/><Relationship Id="rId11" Type="http://schemas.openxmlformats.org/officeDocument/2006/relationships/presProps" Target="presProps.xml"/><Relationship Id="rId5" Type="http://schemas.openxmlformats.org/officeDocument/2006/relationships/slideMaster" Target="slideMasters/slideMaster1.xml"/><Relationship Id="rId15" Type="http://schemas.microsoft.com/office/2016/11/relationships/changesInfo" Target="changesInfos/changesInfo1.xml"/><Relationship Id="rId10" Type="http://schemas.openxmlformats.org/officeDocument/2006/relationships/commentAuthors" Target="commentAuthors.xml"/><Relationship Id="rId4" Type="http://schemas.openxmlformats.org/officeDocument/2006/relationships/customXml" Target="../customXml/item4.xml"/><Relationship Id="rId9" Type="http://schemas.openxmlformats.org/officeDocument/2006/relationships/handoutMaster" Target="handoutMasters/handoutMaster1.xml"/><Relationship Id="rId14" Type="http://schemas.openxmlformats.org/officeDocument/2006/relationships/tableStyles" Target="tableStyle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Frederick, Samuel" userId="090dec4f-7d84-4616-bef6-b2226d1b24c4" providerId="ADAL" clId="{16E7F5A5-37CD-4DCF-AA86-0430B846547F}"/>
    <pc:docChg chg="custSel modSld modMainMaster">
      <pc:chgData name="Frederick, Samuel" userId="090dec4f-7d84-4616-bef6-b2226d1b24c4" providerId="ADAL" clId="{16E7F5A5-37CD-4DCF-AA86-0430B846547F}" dt="2021-06-25T17:32:23.351" v="27" actId="20577"/>
      <pc:docMkLst>
        <pc:docMk/>
      </pc:docMkLst>
      <pc:sldChg chg="addSp delSp modSp mod">
        <pc:chgData name="Frederick, Samuel" userId="090dec4f-7d84-4616-bef6-b2226d1b24c4" providerId="ADAL" clId="{16E7F5A5-37CD-4DCF-AA86-0430B846547F}" dt="2021-06-25T17:32:23.351" v="27" actId="20577"/>
        <pc:sldMkLst>
          <pc:docMk/>
          <pc:sldMk cId="1609848839" sldId="256"/>
        </pc:sldMkLst>
        <pc:spChg chg="add mod">
          <ac:chgData name="Frederick, Samuel" userId="090dec4f-7d84-4616-bef6-b2226d1b24c4" providerId="ADAL" clId="{16E7F5A5-37CD-4DCF-AA86-0430B846547F}" dt="2021-06-25T17:28:15.461" v="9"/>
          <ac:spMkLst>
            <pc:docMk/>
            <pc:sldMk cId="1609848839" sldId="256"/>
            <ac:spMk id="2" creationId="{DF25D9C5-0140-43A2-9D86-F50EC8F42E3A}"/>
          </ac:spMkLst>
        </pc:spChg>
        <pc:spChg chg="del">
          <ac:chgData name="Frederick, Samuel" userId="090dec4f-7d84-4616-bef6-b2226d1b24c4" providerId="ADAL" clId="{16E7F5A5-37CD-4DCF-AA86-0430B846547F}" dt="2021-06-25T17:28:15.461" v="9"/>
          <ac:spMkLst>
            <pc:docMk/>
            <pc:sldMk cId="1609848839" sldId="256"/>
            <ac:spMk id="3" creationId="{EC43C2E1-FF84-42C2-B9B6-D45A6FDCF74E}"/>
          </ac:spMkLst>
        </pc:spChg>
        <pc:spChg chg="add mod">
          <ac:chgData name="Frederick, Samuel" userId="090dec4f-7d84-4616-bef6-b2226d1b24c4" providerId="ADAL" clId="{16E7F5A5-37CD-4DCF-AA86-0430B846547F}" dt="2021-06-25T17:28:15.461" v="9"/>
          <ac:spMkLst>
            <pc:docMk/>
            <pc:sldMk cId="1609848839" sldId="256"/>
            <ac:spMk id="4" creationId="{5FA2AB1B-0DDB-4270-9042-278DCF800F26}"/>
          </ac:spMkLst>
        </pc:spChg>
        <pc:spChg chg="add mod">
          <ac:chgData name="Frederick, Samuel" userId="090dec4f-7d84-4616-bef6-b2226d1b24c4" providerId="ADAL" clId="{16E7F5A5-37CD-4DCF-AA86-0430B846547F}" dt="2021-06-25T17:28:15.461" v="9"/>
          <ac:spMkLst>
            <pc:docMk/>
            <pc:sldMk cId="1609848839" sldId="256"/>
            <ac:spMk id="6" creationId="{D5BA74ED-89C1-407E-9747-8407E312C6D6}"/>
          </ac:spMkLst>
        </pc:spChg>
        <pc:spChg chg="del">
          <ac:chgData name="Frederick, Samuel" userId="090dec4f-7d84-4616-bef6-b2226d1b24c4" providerId="ADAL" clId="{16E7F5A5-37CD-4DCF-AA86-0430B846547F}" dt="2021-06-25T17:28:15.461" v="9"/>
          <ac:spMkLst>
            <pc:docMk/>
            <pc:sldMk cId="1609848839" sldId="256"/>
            <ac:spMk id="30" creationId="{52383DDE-3607-48CE-A7B4-400D3E2BA74C}"/>
          </ac:spMkLst>
        </pc:spChg>
        <pc:spChg chg="del">
          <ac:chgData name="Frederick, Samuel" userId="090dec4f-7d84-4616-bef6-b2226d1b24c4" providerId="ADAL" clId="{16E7F5A5-37CD-4DCF-AA86-0430B846547F}" dt="2021-06-25T17:28:15.461" v="9"/>
          <ac:spMkLst>
            <pc:docMk/>
            <pc:sldMk cId="1609848839" sldId="256"/>
            <ac:spMk id="32" creationId="{8803B0E4-94DC-49ED-B09E-4AB178653AAC}"/>
          </ac:spMkLst>
        </pc:spChg>
        <pc:graphicFrameChg chg="mod">
          <ac:chgData name="Frederick, Samuel" userId="090dec4f-7d84-4616-bef6-b2226d1b24c4" providerId="ADAL" clId="{16E7F5A5-37CD-4DCF-AA86-0430B846547F}" dt="2021-06-25T17:29:35.720" v="12"/>
          <ac:graphicFrameMkLst>
            <pc:docMk/>
            <pc:sldMk cId="1609848839" sldId="256"/>
            <ac:graphicFrameMk id="18" creationId="{47941790-F508-45B8-841D-BA5D6A7CA69F}"/>
          </ac:graphicFrameMkLst>
        </pc:graphicFrameChg>
        <pc:graphicFrameChg chg="mod modGraphic">
          <ac:chgData name="Frederick, Samuel" userId="090dec4f-7d84-4616-bef6-b2226d1b24c4" providerId="ADAL" clId="{16E7F5A5-37CD-4DCF-AA86-0430B846547F}" dt="2021-06-25T17:31:36.901" v="18" actId="20577"/>
          <ac:graphicFrameMkLst>
            <pc:docMk/>
            <pc:sldMk cId="1609848839" sldId="256"/>
            <ac:graphicFrameMk id="75" creationId="{6EB4E630-8A33-412B-A3BF-8934090A792B}"/>
          </ac:graphicFrameMkLst>
        </pc:graphicFrameChg>
        <pc:graphicFrameChg chg="modGraphic">
          <ac:chgData name="Frederick, Samuel" userId="090dec4f-7d84-4616-bef6-b2226d1b24c4" providerId="ADAL" clId="{16E7F5A5-37CD-4DCF-AA86-0430B846547F}" dt="2021-06-25T17:32:23.351" v="27" actId="20577"/>
          <ac:graphicFrameMkLst>
            <pc:docMk/>
            <pc:sldMk cId="1609848839" sldId="256"/>
            <ac:graphicFrameMk id="76" creationId="{CFBC78B5-ECBB-4AC5-A5A0-78434B4C50A3}"/>
          </ac:graphicFrameMkLst>
        </pc:graphicFrameChg>
      </pc:sldChg>
      <pc:sldChg chg="addSp delSp modSp">
        <pc:chgData name="Frederick, Samuel" userId="090dec4f-7d84-4616-bef6-b2226d1b24c4" providerId="ADAL" clId="{16E7F5A5-37CD-4DCF-AA86-0430B846547F}" dt="2021-06-25T17:28:34.500" v="11"/>
        <pc:sldMkLst>
          <pc:docMk/>
          <pc:sldMk cId="3695094907" sldId="260"/>
        </pc:sldMkLst>
        <pc:spChg chg="del">
          <ac:chgData name="Frederick, Samuel" userId="090dec4f-7d84-4616-bef6-b2226d1b24c4" providerId="ADAL" clId="{16E7F5A5-37CD-4DCF-AA86-0430B846547F}" dt="2021-06-25T17:28:19.994" v="10"/>
          <ac:spMkLst>
            <pc:docMk/>
            <pc:sldMk cId="3695094907" sldId="260"/>
            <ac:spMk id="2" creationId="{12BA04D6-C757-4968-BA01-F5D9DB9535A0}"/>
          </ac:spMkLst>
        </pc:spChg>
        <pc:spChg chg="mod">
          <ac:chgData name="Frederick, Samuel" userId="090dec4f-7d84-4616-bef6-b2226d1b24c4" providerId="ADAL" clId="{16E7F5A5-37CD-4DCF-AA86-0430B846547F}" dt="2021-06-25T17:28:34.500" v="11"/>
          <ac:spMkLst>
            <pc:docMk/>
            <pc:sldMk cId="3695094907" sldId="260"/>
            <ac:spMk id="3" creationId="{134F2AC9-9658-4E8C-BDC7-D0B45D979304}"/>
          </ac:spMkLst>
        </pc:spChg>
        <pc:spChg chg="add del mod">
          <ac:chgData name="Frederick, Samuel" userId="090dec4f-7d84-4616-bef6-b2226d1b24c4" providerId="ADAL" clId="{16E7F5A5-37CD-4DCF-AA86-0430B846547F}" dt="2021-06-25T17:28:34.500" v="11"/>
          <ac:spMkLst>
            <pc:docMk/>
            <pc:sldMk cId="3695094907" sldId="260"/>
            <ac:spMk id="4" creationId="{BD872500-41B1-4493-B51E-9C4455726B09}"/>
          </ac:spMkLst>
        </pc:spChg>
        <pc:spChg chg="add del mod">
          <ac:chgData name="Frederick, Samuel" userId="090dec4f-7d84-4616-bef6-b2226d1b24c4" providerId="ADAL" clId="{16E7F5A5-37CD-4DCF-AA86-0430B846547F}" dt="2021-06-25T17:28:34.500" v="11"/>
          <ac:spMkLst>
            <pc:docMk/>
            <pc:sldMk cId="3695094907" sldId="260"/>
            <ac:spMk id="9" creationId="{5D9DB8B7-AC2C-4666-ACFE-07D9C1A4959C}"/>
          </ac:spMkLst>
        </pc:spChg>
        <pc:spChg chg="add del mod">
          <ac:chgData name="Frederick, Samuel" userId="090dec4f-7d84-4616-bef6-b2226d1b24c4" providerId="ADAL" clId="{16E7F5A5-37CD-4DCF-AA86-0430B846547F}" dt="2021-06-25T17:28:34.500" v="11"/>
          <ac:spMkLst>
            <pc:docMk/>
            <pc:sldMk cId="3695094907" sldId="260"/>
            <ac:spMk id="10" creationId="{655821AA-1CEA-421C-B7D3-05D675322271}"/>
          </ac:spMkLst>
        </pc:spChg>
        <pc:spChg chg="add mod">
          <ac:chgData name="Frederick, Samuel" userId="090dec4f-7d84-4616-bef6-b2226d1b24c4" providerId="ADAL" clId="{16E7F5A5-37CD-4DCF-AA86-0430B846547F}" dt="2021-06-25T17:28:34.500" v="11"/>
          <ac:spMkLst>
            <pc:docMk/>
            <pc:sldMk cId="3695094907" sldId="260"/>
            <ac:spMk id="11" creationId="{298F8845-151A-4903-B51E-36945146BEA6}"/>
          </ac:spMkLst>
        </pc:spChg>
        <pc:spChg chg="add mod">
          <ac:chgData name="Frederick, Samuel" userId="090dec4f-7d84-4616-bef6-b2226d1b24c4" providerId="ADAL" clId="{16E7F5A5-37CD-4DCF-AA86-0430B846547F}" dt="2021-06-25T17:28:34.500" v="11"/>
          <ac:spMkLst>
            <pc:docMk/>
            <pc:sldMk cId="3695094907" sldId="260"/>
            <ac:spMk id="12" creationId="{A982DFAA-961C-4308-8521-CD2CC0B5C8EC}"/>
          </ac:spMkLst>
        </pc:spChg>
        <pc:spChg chg="del">
          <ac:chgData name="Frederick, Samuel" userId="090dec4f-7d84-4616-bef6-b2226d1b24c4" providerId="ADAL" clId="{16E7F5A5-37CD-4DCF-AA86-0430B846547F}" dt="2021-06-25T17:28:19.994" v="10"/>
          <ac:spMkLst>
            <pc:docMk/>
            <pc:sldMk cId="3695094907" sldId="260"/>
            <ac:spMk id="13" creationId="{57381A0D-B69E-4A24-B245-72BF7BC8473F}"/>
          </ac:spMkLst>
        </pc:spChg>
        <pc:spChg chg="del">
          <ac:chgData name="Frederick, Samuel" userId="090dec4f-7d84-4616-bef6-b2226d1b24c4" providerId="ADAL" clId="{16E7F5A5-37CD-4DCF-AA86-0430B846547F}" dt="2021-06-25T17:28:19.994" v="10"/>
          <ac:spMkLst>
            <pc:docMk/>
            <pc:sldMk cId="3695094907" sldId="260"/>
            <ac:spMk id="14" creationId="{82BD2AFD-C4C4-4B13-9B40-F1FA8C3DD477}"/>
          </ac:spMkLst>
        </pc:spChg>
        <pc:spChg chg="add mod">
          <ac:chgData name="Frederick, Samuel" userId="090dec4f-7d84-4616-bef6-b2226d1b24c4" providerId="ADAL" clId="{16E7F5A5-37CD-4DCF-AA86-0430B846547F}" dt="2021-06-25T17:28:34.500" v="11"/>
          <ac:spMkLst>
            <pc:docMk/>
            <pc:sldMk cId="3695094907" sldId="260"/>
            <ac:spMk id="15" creationId="{166E19D3-E968-46F8-A6B6-6F87ED2DA99E}"/>
          </ac:spMkLst>
        </pc:spChg>
      </pc:sldChg>
      <pc:sldMasterChg chg="modSldLayout">
        <pc:chgData name="Frederick, Samuel" userId="090dec4f-7d84-4616-bef6-b2226d1b24c4" providerId="ADAL" clId="{16E7F5A5-37CD-4DCF-AA86-0430B846547F}" dt="2021-06-25T17:27:48.261" v="8"/>
        <pc:sldMasterMkLst>
          <pc:docMk/>
          <pc:sldMasterMk cId="1191321755" sldId="2147483684"/>
        </pc:sldMasterMkLst>
        <pc:sldLayoutChg chg="addSp modSp mod">
          <pc:chgData name="Frederick, Samuel" userId="090dec4f-7d84-4616-bef6-b2226d1b24c4" providerId="ADAL" clId="{16E7F5A5-37CD-4DCF-AA86-0430B846547F}" dt="2021-06-25T17:27:12.899" v="6" actId="20577"/>
          <pc:sldLayoutMkLst>
            <pc:docMk/>
            <pc:sldMasterMk cId="1191321755" sldId="2147483684"/>
            <pc:sldLayoutMk cId="6746695" sldId="2147483685"/>
          </pc:sldLayoutMkLst>
          <pc:spChg chg="mod">
            <ac:chgData name="Frederick, Samuel" userId="090dec4f-7d84-4616-bef6-b2226d1b24c4" providerId="ADAL" clId="{16E7F5A5-37CD-4DCF-AA86-0430B846547F}" dt="2021-06-25T17:26:13.008" v="3" actId="14100"/>
            <ac:spMkLst>
              <pc:docMk/>
              <pc:sldMasterMk cId="1191321755" sldId="2147483684"/>
              <pc:sldLayoutMk cId="6746695" sldId="2147483685"/>
              <ac:spMk id="7" creationId="{9C129ADE-2450-4964-9002-6159F00A83DF}"/>
            </ac:spMkLst>
          </pc:spChg>
          <pc:spChg chg="add mod">
            <ac:chgData name="Frederick, Samuel" userId="090dec4f-7d84-4616-bef6-b2226d1b24c4" providerId="ADAL" clId="{16E7F5A5-37CD-4DCF-AA86-0430B846547F}" dt="2021-06-25T17:27:12.899" v="6" actId="20577"/>
            <ac:spMkLst>
              <pc:docMk/>
              <pc:sldMasterMk cId="1191321755" sldId="2147483684"/>
              <pc:sldLayoutMk cId="6746695" sldId="2147483685"/>
              <ac:spMk id="9" creationId="{B2C3F971-6563-4D48-8CDB-134B7D63D25E}"/>
            </ac:spMkLst>
          </pc:spChg>
        </pc:sldLayoutChg>
        <pc:sldLayoutChg chg="addSp delSp modSp mod">
          <pc:chgData name="Frederick, Samuel" userId="090dec4f-7d84-4616-bef6-b2226d1b24c4" providerId="ADAL" clId="{16E7F5A5-37CD-4DCF-AA86-0430B846547F}" dt="2021-06-25T17:27:48.261" v="8"/>
          <pc:sldLayoutMkLst>
            <pc:docMk/>
            <pc:sldMasterMk cId="1191321755" sldId="2147483684"/>
            <pc:sldLayoutMk cId="1708679687" sldId="2147483696"/>
          </pc:sldLayoutMkLst>
          <pc:spChg chg="del">
            <ac:chgData name="Frederick, Samuel" userId="090dec4f-7d84-4616-bef6-b2226d1b24c4" providerId="ADAL" clId="{16E7F5A5-37CD-4DCF-AA86-0430B846547F}" dt="2021-06-25T17:27:46.993" v="7" actId="478"/>
            <ac:spMkLst>
              <pc:docMk/>
              <pc:sldMasterMk cId="1191321755" sldId="2147483684"/>
              <pc:sldLayoutMk cId="1708679687" sldId="2147483696"/>
              <ac:spMk id="6" creationId="{4A98EBBE-82D6-4F96-BC74-AD84E61479EE}"/>
            </ac:spMkLst>
          </pc:spChg>
          <pc:spChg chg="add mod">
            <ac:chgData name="Frederick, Samuel" userId="090dec4f-7d84-4616-bef6-b2226d1b24c4" providerId="ADAL" clId="{16E7F5A5-37CD-4DCF-AA86-0430B846547F}" dt="2021-06-25T17:27:48.261" v="8"/>
            <ac:spMkLst>
              <pc:docMk/>
              <pc:sldMasterMk cId="1191321755" sldId="2147483684"/>
              <pc:sldLayoutMk cId="1708679687" sldId="2147483696"/>
              <ac:spMk id="11" creationId="{8B99C8BF-BF9B-481F-A038-CC1E27893E66}"/>
            </ac:spMkLst>
          </pc:spChg>
          <pc:spChg chg="add mod">
            <ac:chgData name="Frederick, Samuel" userId="090dec4f-7d84-4616-bef6-b2226d1b24c4" providerId="ADAL" clId="{16E7F5A5-37CD-4DCF-AA86-0430B846547F}" dt="2021-06-25T17:27:48.261" v="8"/>
            <ac:spMkLst>
              <pc:docMk/>
              <pc:sldMasterMk cId="1191321755" sldId="2147483684"/>
              <pc:sldLayoutMk cId="1708679687" sldId="2147483696"/>
              <ac:spMk id="12" creationId="{2EFDDF6A-7F60-4092-B2D1-F357562A77BD}"/>
            </ac:spMkLst>
          </pc:spChg>
        </pc:sldLayoutChg>
      </pc:sldMasterChg>
    </pc:docChg>
  </pc:docChgLst>
  <pc:docChgLst>
    <pc:chgData name="Frederick, Samuel" userId="090dec4f-7d84-4616-bef6-b2226d1b24c4" providerId="ADAL" clId="{4B126191-4CA9-487C-BAEC-6AD27F68715D}"/>
    <pc:docChg chg="undo custSel modSld">
      <pc:chgData name="Frederick, Samuel" userId="090dec4f-7d84-4616-bef6-b2226d1b24c4" providerId="ADAL" clId="{4B126191-4CA9-487C-BAEC-6AD27F68715D}" dt="2021-03-16T18:39:41.464" v="529" actId="20577"/>
      <pc:docMkLst>
        <pc:docMk/>
      </pc:docMkLst>
      <pc:sldChg chg="modSp mod">
        <pc:chgData name="Frederick, Samuel" userId="090dec4f-7d84-4616-bef6-b2226d1b24c4" providerId="ADAL" clId="{4B126191-4CA9-487C-BAEC-6AD27F68715D}" dt="2021-03-16T18:39:41.464" v="529" actId="20577"/>
        <pc:sldMkLst>
          <pc:docMk/>
          <pc:sldMk cId="1609848839" sldId="256"/>
        </pc:sldMkLst>
        <pc:spChg chg="mod">
          <ac:chgData name="Frederick, Samuel" userId="090dec4f-7d84-4616-bef6-b2226d1b24c4" providerId="ADAL" clId="{4B126191-4CA9-487C-BAEC-6AD27F68715D}" dt="2021-03-15T18:42:34.455" v="67" actId="20577"/>
          <ac:spMkLst>
            <pc:docMk/>
            <pc:sldMk cId="1609848839" sldId="256"/>
            <ac:spMk id="31" creationId="{C2D3D90C-F994-4CC3-8652-BCA3D4370ADC}"/>
          </ac:spMkLst>
        </pc:spChg>
        <pc:spChg chg="mod">
          <ac:chgData name="Frederick, Samuel" userId="090dec4f-7d84-4616-bef6-b2226d1b24c4" providerId="ADAL" clId="{4B126191-4CA9-487C-BAEC-6AD27F68715D}" dt="2021-03-15T18:44:19.859" v="134" actId="20577"/>
          <ac:spMkLst>
            <pc:docMk/>
            <pc:sldMk cId="1609848839" sldId="256"/>
            <ac:spMk id="59" creationId="{E04B0A2A-7186-444B-A2FD-564ED46DF573}"/>
          </ac:spMkLst>
        </pc:spChg>
        <pc:graphicFrameChg chg="modGraphic">
          <ac:chgData name="Frederick, Samuel" userId="090dec4f-7d84-4616-bef6-b2226d1b24c4" providerId="ADAL" clId="{4B126191-4CA9-487C-BAEC-6AD27F68715D}" dt="2021-03-15T18:40:20.656" v="7" actId="20577"/>
          <ac:graphicFrameMkLst>
            <pc:docMk/>
            <pc:sldMk cId="1609848839" sldId="256"/>
            <ac:graphicFrameMk id="18" creationId="{47941790-F508-45B8-841D-BA5D6A7CA69F}"/>
          </ac:graphicFrameMkLst>
        </pc:graphicFrameChg>
        <pc:graphicFrameChg chg="modGraphic">
          <ac:chgData name="Frederick, Samuel" userId="090dec4f-7d84-4616-bef6-b2226d1b24c4" providerId="ADAL" clId="{4B126191-4CA9-487C-BAEC-6AD27F68715D}" dt="2021-03-15T18:41:38.156" v="32" actId="20577"/>
          <ac:graphicFrameMkLst>
            <pc:docMk/>
            <pc:sldMk cId="1609848839" sldId="256"/>
            <ac:graphicFrameMk id="49" creationId="{8441374A-C641-48D4-B774-EC64A11FB91C}"/>
          </ac:graphicFrameMkLst>
        </pc:graphicFrameChg>
        <pc:graphicFrameChg chg="modGraphic">
          <ac:chgData name="Frederick, Samuel" userId="090dec4f-7d84-4616-bef6-b2226d1b24c4" providerId="ADAL" clId="{4B126191-4CA9-487C-BAEC-6AD27F68715D}" dt="2021-03-15T18:42:12.688" v="60" actId="20577"/>
          <ac:graphicFrameMkLst>
            <pc:docMk/>
            <pc:sldMk cId="1609848839" sldId="256"/>
            <ac:graphicFrameMk id="51" creationId="{38C03BB1-CCE2-4806-8CE1-DD9943BC99C5}"/>
          </ac:graphicFrameMkLst>
        </pc:graphicFrameChg>
        <pc:graphicFrameChg chg="modGraphic">
          <ac:chgData name="Frederick, Samuel" userId="090dec4f-7d84-4616-bef6-b2226d1b24c4" providerId="ADAL" clId="{4B126191-4CA9-487C-BAEC-6AD27F68715D}" dt="2021-03-15T18:44:03.368" v="124" actId="122"/>
          <ac:graphicFrameMkLst>
            <pc:docMk/>
            <pc:sldMk cId="1609848839" sldId="256"/>
            <ac:graphicFrameMk id="75" creationId="{6EB4E630-8A33-412B-A3BF-8934090A792B}"/>
          </ac:graphicFrameMkLst>
        </pc:graphicFrameChg>
        <pc:graphicFrameChg chg="modGraphic">
          <ac:chgData name="Frederick, Samuel" userId="090dec4f-7d84-4616-bef6-b2226d1b24c4" providerId="ADAL" clId="{4B126191-4CA9-487C-BAEC-6AD27F68715D}" dt="2021-03-16T18:39:41.464" v="529" actId="20577"/>
          <ac:graphicFrameMkLst>
            <pc:docMk/>
            <pc:sldMk cId="1609848839" sldId="256"/>
            <ac:graphicFrameMk id="76" creationId="{CFBC78B5-ECBB-4AC5-A5A0-78434B4C50A3}"/>
          </ac:graphicFrameMkLst>
        </pc:graphicFrameChg>
      </pc:sldChg>
      <pc:sldChg chg="modSp mod">
        <pc:chgData name="Frederick, Samuel" userId="090dec4f-7d84-4616-bef6-b2226d1b24c4" providerId="ADAL" clId="{4B126191-4CA9-487C-BAEC-6AD27F68715D}" dt="2021-03-15T18:50:45.743" v="489" actId="20577"/>
        <pc:sldMkLst>
          <pc:docMk/>
          <pc:sldMk cId="3695094907" sldId="260"/>
        </pc:sldMkLst>
        <pc:spChg chg="mod">
          <ac:chgData name="Frederick, Samuel" userId="090dec4f-7d84-4616-bef6-b2226d1b24c4" providerId="ADAL" clId="{4B126191-4CA9-487C-BAEC-6AD27F68715D}" dt="2021-03-15T18:50:45.743" v="489" actId="20577"/>
          <ac:spMkLst>
            <pc:docMk/>
            <pc:sldMk cId="3695094907" sldId="260"/>
            <ac:spMk id="5" creationId="{87C71407-EF7C-4BA0-806E-4181E2359064}"/>
          </ac:spMkLst>
        </pc:spChg>
        <pc:graphicFrameChg chg="mod modGraphic">
          <ac:chgData name="Frederick, Samuel" userId="090dec4f-7d84-4616-bef6-b2226d1b24c4" providerId="ADAL" clId="{4B126191-4CA9-487C-BAEC-6AD27F68715D}" dt="2021-03-15T18:49:20.511" v="415" actId="20577"/>
          <ac:graphicFrameMkLst>
            <pc:docMk/>
            <pc:sldMk cId="3695094907" sldId="260"/>
            <ac:graphicFrameMk id="8" creationId="{35CBF3A8-21BF-4348-8673-6D11DB01D959}"/>
          </ac:graphicFrameMkLst>
        </pc:graphicFrameChg>
      </pc:sldChg>
    </pc:docChg>
  </pc:docChgLst>
  <pc:docChgLst>
    <pc:chgData name="Frederick, Samuel" userId="090dec4f-7d84-4616-bef6-b2226d1b24c4" providerId="ADAL" clId="{6EB9735C-16A3-4AB5-A5E6-DA3B6B555828}"/>
    <pc:docChg chg="undo custSel modSld">
      <pc:chgData name="Frederick, Samuel" userId="090dec4f-7d84-4616-bef6-b2226d1b24c4" providerId="ADAL" clId="{6EB9735C-16A3-4AB5-A5E6-DA3B6B555828}" dt="2022-03-08T15:48:25.148" v="34" actId="20577"/>
      <pc:docMkLst>
        <pc:docMk/>
      </pc:docMkLst>
      <pc:sldChg chg="addSp delSp modSp mod">
        <pc:chgData name="Frederick, Samuel" userId="090dec4f-7d84-4616-bef6-b2226d1b24c4" providerId="ADAL" clId="{6EB9735C-16A3-4AB5-A5E6-DA3B6B555828}" dt="2022-03-08T15:48:25.148" v="34" actId="20577"/>
        <pc:sldMkLst>
          <pc:docMk/>
          <pc:sldMk cId="1609848839" sldId="256"/>
        </pc:sldMkLst>
        <pc:spChg chg="add del">
          <ac:chgData name="Frederick, Samuel" userId="090dec4f-7d84-4616-bef6-b2226d1b24c4" providerId="ADAL" clId="{6EB9735C-16A3-4AB5-A5E6-DA3B6B555828}" dt="2022-03-08T15:43:36.053" v="4" actId="22"/>
          <ac:spMkLst>
            <pc:docMk/>
            <pc:sldMk cId="1609848839" sldId="256"/>
            <ac:spMk id="32" creationId="{BD20FB1E-70F5-4365-BBBB-D71BD624831B}"/>
          </ac:spMkLst>
        </pc:spChg>
        <pc:graphicFrameChg chg="add del mod">
          <ac:chgData name="Frederick, Samuel" userId="090dec4f-7d84-4616-bef6-b2226d1b24c4" providerId="ADAL" clId="{6EB9735C-16A3-4AB5-A5E6-DA3B6B555828}" dt="2022-03-08T15:43:43.638" v="6"/>
          <ac:graphicFrameMkLst>
            <pc:docMk/>
            <pc:sldMk cId="1609848839" sldId="256"/>
            <ac:graphicFrameMk id="33" creationId="{5452DF6E-9C16-48E2-9CD6-3FE30C2D95DE}"/>
          </ac:graphicFrameMkLst>
        </pc:graphicFrameChg>
        <pc:graphicFrameChg chg="add mod modGraphic">
          <ac:chgData name="Frederick, Samuel" userId="090dec4f-7d84-4616-bef6-b2226d1b24c4" providerId="ADAL" clId="{6EB9735C-16A3-4AB5-A5E6-DA3B6B555828}" dt="2022-03-08T15:48:25.148" v="34" actId="20577"/>
          <ac:graphicFrameMkLst>
            <pc:docMk/>
            <pc:sldMk cId="1609848839" sldId="256"/>
            <ac:graphicFrameMk id="34" creationId="{D0B531C8-60C2-48F9-BB0F-5A2C4BDD52AD}"/>
          </ac:graphicFrameMkLst>
        </pc:graphicFrameChg>
        <pc:graphicFrameChg chg="add del mod modGraphic">
          <ac:chgData name="Frederick, Samuel" userId="090dec4f-7d84-4616-bef6-b2226d1b24c4" providerId="ADAL" clId="{6EB9735C-16A3-4AB5-A5E6-DA3B6B555828}" dt="2022-03-08T15:44:31.213" v="12" actId="21"/>
          <ac:graphicFrameMkLst>
            <pc:docMk/>
            <pc:sldMk cId="1609848839" sldId="256"/>
            <ac:graphicFrameMk id="49" creationId="{8441374A-C641-48D4-B774-EC64A11FB91C}"/>
          </ac:graphicFrameMkLst>
        </pc:graphicFrameChg>
      </pc:sldChg>
    </pc:docChg>
  </pc:docChgLst>
  <pc:docChgLst>
    <pc:chgData name="Frederick, Samuel" userId="090dec4f-7d84-4616-bef6-b2226d1b24c4" providerId="ADAL" clId="{89F68C54-55B7-49AF-A76F-B6940287DEDA}"/>
    <pc:docChg chg="undo custSel addSld delSld modSld sldOrd modMainMaster">
      <pc:chgData name="Frederick, Samuel" userId="090dec4f-7d84-4616-bef6-b2226d1b24c4" providerId="ADAL" clId="{89F68C54-55B7-49AF-A76F-B6940287DEDA}" dt="2020-12-30T21:27:20.234" v="590" actId="1076"/>
      <pc:docMkLst>
        <pc:docMk/>
      </pc:docMkLst>
      <pc:sldChg chg="addSp delSp modSp">
        <pc:chgData name="Frederick, Samuel" userId="090dec4f-7d84-4616-bef6-b2226d1b24c4" providerId="ADAL" clId="{89F68C54-55B7-49AF-A76F-B6940287DEDA}" dt="2020-12-30T21:27:20.234" v="590" actId="1076"/>
        <pc:sldMkLst>
          <pc:docMk/>
          <pc:sldMk cId="1609848839" sldId="256"/>
        </pc:sldMkLst>
        <pc:spChg chg="add del mod">
          <ac:chgData name="Frederick, Samuel" userId="090dec4f-7d84-4616-bef6-b2226d1b24c4" providerId="ADAL" clId="{89F68C54-55B7-49AF-A76F-B6940287DEDA}" dt="2020-12-17T15:55:06.163" v="292"/>
          <ac:spMkLst>
            <pc:docMk/>
            <pc:sldMk cId="1609848839" sldId="256"/>
            <ac:spMk id="2" creationId="{222C60C8-0A0B-49F8-9114-72281039B5C2}"/>
          </ac:spMkLst>
        </pc:spChg>
        <pc:spChg chg="add del mod">
          <ac:chgData name="Frederick, Samuel" userId="090dec4f-7d84-4616-bef6-b2226d1b24c4" providerId="ADAL" clId="{89F68C54-55B7-49AF-A76F-B6940287DEDA}" dt="2020-12-18T20:55:25.396" v="546"/>
          <ac:spMkLst>
            <pc:docMk/>
            <pc:sldMk cId="1609848839" sldId="256"/>
            <ac:spMk id="2" creationId="{64E224B1-0860-4B0D-BCE1-29F0B05A80F8}"/>
          </ac:spMkLst>
        </pc:spChg>
        <pc:spChg chg="del">
          <ac:chgData name="Frederick, Samuel" userId="090dec4f-7d84-4616-bef6-b2226d1b24c4" providerId="ADAL" clId="{89F68C54-55B7-49AF-A76F-B6940287DEDA}" dt="2020-12-17T15:15:17.402" v="67" actId="478"/>
          <ac:spMkLst>
            <pc:docMk/>
            <pc:sldMk cId="1609848839" sldId="256"/>
            <ac:spMk id="3" creationId="{39D61524-7CBC-4415-8FC4-32349453BC1C}"/>
          </ac:spMkLst>
        </pc:spChg>
        <pc:spChg chg="add mod">
          <ac:chgData name="Frederick, Samuel" userId="090dec4f-7d84-4616-bef6-b2226d1b24c4" providerId="ADAL" clId="{89F68C54-55B7-49AF-A76F-B6940287DEDA}" dt="2020-12-18T20:55:25.396" v="546"/>
          <ac:spMkLst>
            <pc:docMk/>
            <pc:sldMk cId="1609848839" sldId="256"/>
            <ac:spMk id="3" creationId="{EC43C2E1-FF84-42C2-B9B6-D45A6FDCF74E}"/>
          </ac:spMkLst>
        </pc:spChg>
        <pc:spChg chg="del">
          <ac:chgData name="Frederick, Samuel" userId="090dec4f-7d84-4616-bef6-b2226d1b24c4" providerId="ADAL" clId="{89F68C54-55B7-49AF-A76F-B6940287DEDA}" dt="2020-12-17T15:14:54.015" v="64" actId="478"/>
          <ac:spMkLst>
            <pc:docMk/>
            <pc:sldMk cId="1609848839" sldId="256"/>
            <ac:spMk id="4" creationId="{D160735D-5660-42BF-A682-D4AB43960647}"/>
          </ac:spMkLst>
        </pc:spChg>
        <pc:spChg chg="add del mod">
          <ac:chgData name="Frederick, Samuel" userId="090dec4f-7d84-4616-bef6-b2226d1b24c4" providerId="ADAL" clId="{89F68C54-55B7-49AF-A76F-B6940287DEDA}" dt="2020-12-17T16:20:13.061" v="437" actId="478"/>
          <ac:spMkLst>
            <pc:docMk/>
            <pc:sldMk cId="1609848839" sldId="256"/>
            <ac:spMk id="6" creationId="{96D0B3B1-DDA5-4736-BD1E-FD4E2DE19A54}"/>
          </ac:spMkLst>
        </pc:spChg>
        <pc:spChg chg="mod">
          <ac:chgData name="Frederick, Samuel" userId="090dec4f-7d84-4616-bef6-b2226d1b24c4" providerId="ADAL" clId="{89F68C54-55B7-49AF-A76F-B6940287DEDA}" dt="2020-12-17T13:29:55.456" v="47" actId="1076"/>
          <ac:spMkLst>
            <pc:docMk/>
            <pc:sldMk cId="1609848839" sldId="256"/>
            <ac:spMk id="12" creationId="{2DD033D2-CE90-47B0-BBE7-77BA1962547E}"/>
          </ac:spMkLst>
        </pc:spChg>
        <pc:spChg chg="add del mod">
          <ac:chgData name="Frederick, Samuel" userId="090dec4f-7d84-4616-bef6-b2226d1b24c4" providerId="ADAL" clId="{89F68C54-55B7-49AF-A76F-B6940287DEDA}" dt="2020-12-17T21:49:47.238" v="528" actId="478"/>
          <ac:spMkLst>
            <pc:docMk/>
            <pc:sldMk cId="1609848839" sldId="256"/>
            <ac:spMk id="28" creationId="{915354AC-CD88-4208-B98C-BA55F727E821}"/>
          </ac:spMkLst>
        </pc:spChg>
        <pc:spChg chg="add">
          <ac:chgData name="Frederick, Samuel" userId="090dec4f-7d84-4616-bef6-b2226d1b24c4" providerId="ADAL" clId="{89F68C54-55B7-49AF-A76F-B6940287DEDA}" dt="2020-12-21T14:56:29.172" v="564"/>
          <ac:spMkLst>
            <pc:docMk/>
            <pc:sldMk cId="1609848839" sldId="256"/>
            <ac:spMk id="30" creationId="{52383DDE-3607-48CE-A7B4-400D3E2BA74C}"/>
          </ac:spMkLst>
        </pc:spChg>
        <pc:spChg chg="add del mod">
          <ac:chgData name="Frederick, Samuel" userId="090dec4f-7d84-4616-bef6-b2226d1b24c4" providerId="ADAL" clId="{89F68C54-55B7-49AF-A76F-B6940287DEDA}" dt="2020-12-17T15:53:05.824" v="281" actId="478"/>
          <ac:spMkLst>
            <pc:docMk/>
            <pc:sldMk cId="1609848839" sldId="256"/>
            <ac:spMk id="32" creationId="{1E4F3EE5-0BF3-48B6-BFF7-F167CC2F5785}"/>
          </ac:spMkLst>
        </pc:spChg>
        <pc:spChg chg="add">
          <ac:chgData name="Frederick, Samuel" userId="090dec4f-7d84-4616-bef6-b2226d1b24c4" providerId="ADAL" clId="{89F68C54-55B7-49AF-A76F-B6940287DEDA}" dt="2020-12-21T14:56:29.172" v="564"/>
          <ac:spMkLst>
            <pc:docMk/>
            <pc:sldMk cId="1609848839" sldId="256"/>
            <ac:spMk id="32" creationId="{8803B0E4-94DC-49ED-B09E-4AB178653AAC}"/>
          </ac:spMkLst>
        </pc:spChg>
        <pc:spChg chg="add del">
          <ac:chgData name="Frederick, Samuel" userId="090dec4f-7d84-4616-bef6-b2226d1b24c4" providerId="ADAL" clId="{89F68C54-55B7-49AF-A76F-B6940287DEDA}" dt="2020-12-21T14:56:28.708" v="563" actId="478"/>
          <ac:spMkLst>
            <pc:docMk/>
            <pc:sldMk cId="1609848839" sldId="256"/>
            <ac:spMk id="34" creationId="{3A95716C-5A0B-47EE-911C-9ADDEFDD9D19}"/>
          </ac:spMkLst>
        </pc:spChg>
        <pc:spChg chg="add del mod">
          <ac:chgData name="Frederick, Samuel" userId="090dec4f-7d84-4616-bef6-b2226d1b24c4" providerId="ADAL" clId="{89F68C54-55B7-49AF-A76F-B6940287DEDA}" dt="2020-12-21T14:56:28.708" v="563" actId="478"/>
          <ac:spMkLst>
            <pc:docMk/>
            <pc:sldMk cId="1609848839" sldId="256"/>
            <ac:spMk id="35" creationId="{BFFF4C26-26A0-49CA-A429-592727FBCF5B}"/>
          </ac:spMkLst>
        </pc:spChg>
        <pc:spChg chg="del mod">
          <ac:chgData name="Frederick, Samuel" userId="090dec4f-7d84-4616-bef6-b2226d1b24c4" providerId="ADAL" clId="{89F68C54-55B7-49AF-A76F-B6940287DEDA}" dt="2020-12-17T15:15:14.829" v="66" actId="478"/>
          <ac:spMkLst>
            <pc:docMk/>
            <pc:sldMk cId="1609848839" sldId="256"/>
            <ac:spMk id="41" creationId="{A39650BC-E063-40E4-AE66-012C71A9AE0F}"/>
          </ac:spMkLst>
        </pc:spChg>
        <pc:spChg chg="del">
          <ac:chgData name="Frederick, Samuel" userId="090dec4f-7d84-4616-bef6-b2226d1b24c4" providerId="ADAL" clId="{89F68C54-55B7-49AF-A76F-B6940287DEDA}" dt="2020-12-17T15:15:10.062" v="65" actId="478"/>
          <ac:spMkLst>
            <pc:docMk/>
            <pc:sldMk cId="1609848839" sldId="256"/>
            <ac:spMk id="50" creationId="{646EF1C4-2DB2-4555-979B-490672CB6428}"/>
          </ac:spMkLst>
        </pc:spChg>
        <pc:spChg chg="mod">
          <ac:chgData name="Frederick, Samuel" userId="090dec4f-7d84-4616-bef6-b2226d1b24c4" providerId="ADAL" clId="{89F68C54-55B7-49AF-A76F-B6940287DEDA}" dt="2020-12-17T16:11:14.213" v="318" actId="13244"/>
          <ac:spMkLst>
            <pc:docMk/>
            <pc:sldMk cId="1609848839" sldId="256"/>
            <ac:spMk id="55" creationId="{E2FA6826-B2D6-4FC9-B661-98C8142A0164}"/>
          </ac:spMkLst>
        </pc:spChg>
        <pc:graphicFrameChg chg="add del mod">
          <ac:chgData name="Frederick, Samuel" userId="090dec4f-7d84-4616-bef6-b2226d1b24c4" providerId="ADAL" clId="{89F68C54-55B7-49AF-A76F-B6940287DEDA}" dt="2020-12-17T18:46:08.646" v="459" actId="478"/>
          <ac:graphicFrameMkLst>
            <pc:docMk/>
            <pc:sldMk cId="1609848839" sldId="256"/>
            <ac:graphicFrameMk id="3" creationId="{EFBC9C4F-D11F-466D-BD08-206EB73BF948}"/>
          </ac:graphicFrameMkLst>
        </pc:graphicFrameChg>
        <pc:graphicFrameChg chg="mod modGraphic">
          <ac:chgData name="Frederick, Samuel" userId="090dec4f-7d84-4616-bef6-b2226d1b24c4" providerId="ADAL" clId="{89F68C54-55B7-49AF-A76F-B6940287DEDA}" dt="2020-12-30T21:26:56.132" v="586" actId="1036"/>
          <ac:graphicFrameMkLst>
            <pc:docMk/>
            <pc:sldMk cId="1609848839" sldId="256"/>
            <ac:graphicFrameMk id="18" creationId="{47941790-F508-45B8-841D-BA5D6A7CA69F}"/>
          </ac:graphicFrameMkLst>
        </pc:graphicFrameChg>
        <pc:graphicFrameChg chg="mod modGraphic">
          <ac:chgData name="Frederick, Samuel" userId="090dec4f-7d84-4616-bef6-b2226d1b24c4" providerId="ADAL" clId="{89F68C54-55B7-49AF-A76F-B6940287DEDA}" dt="2020-12-30T21:27:15.058" v="589" actId="1076"/>
          <ac:graphicFrameMkLst>
            <pc:docMk/>
            <pc:sldMk cId="1609848839" sldId="256"/>
            <ac:graphicFrameMk id="49" creationId="{8441374A-C641-48D4-B774-EC64A11FB91C}"/>
          </ac:graphicFrameMkLst>
        </pc:graphicFrameChg>
        <pc:graphicFrameChg chg="mod modGraphic">
          <ac:chgData name="Frederick, Samuel" userId="090dec4f-7d84-4616-bef6-b2226d1b24c4" providerId="ADAL" clId="{89F68C54-55B7-49AF-A76F-B6940287DEDA}" dt="2020-12-30T21:27:20.234" v="590" actId="1076"/>
          <ac:graphicFrameMkLst>
            <pc:docMk/>
            <pc:sldMk cId="1609848839" sldId="256"/>
            <ac:graphicFrameMk id="51" creationId="{38C03BB1-CCE2-4806-8CE1-DD9943BC99C5}"/>
          </ac:graphicFrameMkLst>
        </pc:graphicFrameChg>
        <pc:graphicFrameChg chg="mod modGraphic">
          <ac:chgData name="Frederick, Samuel" userId="090dec4f-7d84-4616-bef6-b2226d1b24c4" providerId="ADAL" clId="{89F68C54-55B7-49AF-A76F-B6940287DEDA}" dt="2020-12-17T13:24:19.545" v="25" actId="14100"/>
          <ac:graphicFrameMkLst>
            <pc:docMk/>
            <pc:sldMk cId="1609848839" sldId="256"/>
            <ac:graphicFrameMk id="75" creationId="{6EB4E630-8A33-412B-A3BF-8934090A792B}"/>
          </ac:graphicFrameMkLst>
        </pc:graphicFrameChg>
        <pc:graphicFrameChg chg="mod modGraphic">
          <ac:chgData name="Frederick, Samuel" userId="090dec4f-7d84-4616-bef6-b2226d1b24c4" providerId="ADAL" clId="{89F68C54-55B7-49AF-A76F-B6940287DEDA}" dt="2020-12-17T13:26:09.213" v="27" actId="14100"/>
          <ac:graphicFrameMkLst>
            <pc:docMk/>
            <pc:sldMk cId="1609848839" sldId="256"/>
            <ac:graphicFrameMk id="76" creationId="{CFBC78B5-ECBB-4AC5-A5A0-78434B4C50A3}"/>
          </ac:graphicFrameMkLst>
        </pc:graphicFrameChg>
        <pc:picChg chg="add del mod">
          <ac:chgData name="Frederick, Samuel" userId="090dec4f-7d84-4616-bef6-b2226d1b24c4" providerId="ADAL" clId="{89F68C54-55B7-49AF-A76F-B6940287DEDA}" dt="2020-12-17T15:38:27.333" v="152" actId="931"/>
          <ac:picMkLst>
            <pc:docMk/>
            <pc:sldMk cId="1609848839" sldId="256"/>
            <ac:picMk id="4" creationId="{D6A7D0EB-4DD2-479D-ABE4-8210BE6A5BBA}"/>
          </ac:picMkLst>
        </pc:picChg>
        <pc:picChg chg="add del mod">
          <ac:chgData name="Frederick, Samuel" userId="090dec4f-7d84-4616-bef6-b2226d1b24c4" providerId="ADAL" clId="{89F68C54-55B7-49AF-A76F-B6940287DEDA}" dt="2020-12-18T21:20:32.806" v="550" actId="478"/>
          <ac:picMkLst>
            <pc:docMk/>
            <pc:sldMk cId="1609848839" sldId="256"/>
            <ac:picMk id="30" creationId="{60B100A1-ACD0-42C7-B90B-4ADC5532FDF0}"/>
          </ac:picMkLst>
        </pc:picChg>
        <pc:picChg chg="del mod">
          <ac:chgData name="Frederick, Samuel" userId="090dec4f-7d84-4616-bef6-b2226d1b24c4" providerId="ADAL" clId="{89F68C54-55B7-49AF-A76F-B6940287DEDA}" dt="2020-12-17T15:15:18.862" v="69" actId="478"/>
          <ac:picMkLst>
            <pc:docMk/>
            <pc:sldMk cId="1609848839" sldId="256"/>
            <ac:picMk id="47" creationId="{0ADE4642-9AAF-4C8E-942C-AAC4492013B9}"/>
          </ac:picMkLst>
        </pc:picChg>
        <pc:cxnChg chg="add del">
          <ac:chgData name="Frederick, Samuel" userId="090dec4f-7d84-4616-bef6-b2226d1b24c4" providerId="ADAL" clId="{89F68C54-55B7-49AF-A76F-B6940287DEDA}" dt="2020-12-17T21:49:50.073" v="529" actId="478"/>
          <ac:cxnSpMkLst>
            <pc:docMk/>
            <pc:sldMk cId="1609848839" sldId="256"/>
            <ac:cxnSpMk id="33" creationId="{A77A0E7E-CE99-470E-A750-7D15B53D8744}"/>
          </ac:cxnSpMkLst>
        </pc:cxnChg>
      </pc:sldChg>
      <pc:sldChg chg="addSp delSp modSp del">
        <pc:chgData name="Frederick, Samuel" userId="090dec4f-7d84-4616-bef6-b2226d1b24c4" providerId="ADAL" clId="{89F68C54-55B7-49AF-A76F-B6940287DEDA}" dt="2020-12-17T15:53:47.825" v="285" actId="2696"/>
        <pc:sldMkLst>
          <pc:docMk/>
          <pc:sldMk cId="2545776838" sldId="257"/>
        </pc:sldMkLst>
        <pc:spChg chg="add del mod">
          <ac:chgData name="Frederick, Samuel" userId="090dec4f-7d84-4616-bef6-b2226d1b24c4" providerId="ADAL" clId="{89F68C54-55B7-49AF-A76F-B6940287DEDA}" dt="2020-12-17T15:39:10.939" v="154"/>
          <ac:spMkLst>
            <pc:docMk/>
            <pc:sldMk cId="2545776838" sldId="257"/>
            <ac:spMk id="2" creationId="{A2115E23-34B0-447F-9C4A-B89DDD51CAD1}"/>
          </ac:spMkLst>
        </pc:spChg>
        <pc:spChg chg="del">
          <ac:chgData name="Frederick, Samuel" userId="090dec4f-7d84-4616-bef6-b2226d1b24c4" providerId="ADAL" clId="{89F68C54-55B7-49AF-A76F-B6940287DEDA}" dt="2020-12-17T15:47:44.301" v="181" actId="478"/>
          <ac:spMkLst>
            <pc:docMk/>
            <pc:sldMk cId="2545776838" sldId="257"/>
            <ac:spMk id="3" creationId="{629E6F75-73C6-4688-8B25-46349C625EA7}"/>
          </ac:spMkLst>
        </pc:spChg>
        <pc:spChg chg="add del">
          <ac:chgData name="Frederick, Samuel" userId="090dec4f-7d84-4616-bef6-b2226d1b24c4" providerId="ADAL" clId="{89F68C54-55B7-49AF-A76F-B6940287DEDA}" dt="2020-12-17T15:35:17.004" v="147" actId="478"/>
          <ac:spMkLst>
            <pc:docMk/>
            <pc:sldMk cId="2545776838" sldId="257"/>
            <ac:spMk id="16" creationId="{6E72D003-462F-47A9-983E-A70D275870A2}"/>
          </ac:spMkLst>
        </pc:spChg>
        <pc:spChg chg="add del">
          <ac:chgData name="Frederick, Samuel" userId="090dec4f-7d84-4616-bef6-b2226d1b24c4" providerId="ADAL" clId="{89F68C54-55B7-49AF-A76F-B6940287DEDA}" dt="2020-12-17T15:53:13.869" v="282" actId="478"/>
          <ac:spMkLst>
            <pc:docMk/>
            <pc:sldMk cId="2545776838" sldId="257"/>
            <ac:spMk id="18" creationId="{DB361692-DEE7-435A-80B1-7C6792225A50}"/>
          </ac:spMkLst>
        </pc:spChg>
        <pc:spChg chg="add mod">
          <ac:chgData name="Frederick, Samuel" userId="090dec4f-7d84-4616-bef6-b2226d1b24c4" providerId="ADAL" clId="{89F68C54-55B7-49AF-A76F-B6940287DEDA}" dt="2020-12-17T15:35:16.708" v="146" actId="14100"/>
          <ac:spMkLst>
            <pc:docMk/>
            <pc:sldMk cId="2545776838" sldId="257"/>
            <ac:spMk id="21" creationId="{6FE09605-B19A-4BB2-9F01-0F1F7142B276}"/>
          </ac:spMkLst>
        </pc:spChg>
        <pc:spChg chg="add del">
          <ac:chgData name="Frederick, Samuel" userId="090dec4f-7d84-4616-bef6-b2226d1b24c4" providerId="ADAL" clId="{89F68C54-55B7-49AF-A76F-B6940287DEDA}" dt="2020-12-16T21:36:24.188" v="19" actId="478"/>
          <ac:spMkLst>
            <pc:docMk/>
            <pc:sldMk cId="2545776838" sldId="257"/>
            <ac:spMk id="21" creationId="{A6437E64-1AC3-4058-95CF-B26026080B91}"/>
          </ac:spMkLst>
        </pc:spChg>
        <pc:spChg chg="add del">
          <ac:chgData name="Frederick, Samuel" userId="090dec4f-7d84-4616-bef6-b2226d1b24c4" providerId="ADAL" clId="{89F68C54-55B7-49AF-A76F-B6940287DEDA}" dt="2020-12-17T15:16:59.253" v="72" actId="478"/>
          <ac:spMkLst>
            <pc:docMk/>
            <pc:sldMk cId="2545776838" sldId="257"/>
            <ac:spMk id="24" creationId="{38395F2B-3350-4E18-A72E-E5F8BCFD751C}"/>
          </ac:spMkLst>
        </pc:spChg>
        <pc:spChg chg="add">
          <ac:chgData name="Frederick, Samuel" userId="090dec4f-7d84-4616-bef6-b2226d1b24c4" providerId="ADAL" clId="{89F68C54-55B7-49AF-A76F-B6940287DEDA}" dt="2020-12-17T15:25:09.993" v="86"/>
          <ac:spMkLst>
            <pc:docMk/>
            <pc:sldMk cId="2545776838" sldId="257"/>
            <ac:spMk id="24" creationId="{A8BF37F1-E19A-4472-BBFF-A7D11D2AE557}"/>
          </ac:spMkLst>
        </pc:spChg>
        <pc:spChg chg="del">
          <ac:chgData name="Frederick, Samuel" userId="090dec4f-7d84-4616-bef6-b2226d1b24c4" providerId="ADAL" clId="{89F68C54-55B7-49AF-A76F-B6940287DEDA}" dt="2020-12-17T15:16:57.277" v="71" actId="478"/>
          <ac:spMkLst>
            <pc:docMk/>
            <pc:sldMk cId="2545776838" sldId="257"/>
            <ac:spMk id="28" creationId="{1D314D78-CE33-49D5-83AC-FF5717DCBF25}"/>
          </ac:spMkLst>
        </pc:spChg>
        <pc:spChg chg="del">
          <ac:chgData name="Frederick, Samuel" userId="090dec4f-7d84-4616-bef6-b2226d1b24c4" providerId="ADAL" clId="{89F68C54-55B7-49AF-A76F-B6940287DEDA}" dt="2020-12-17T15:17:01.097" v="73" actId="478"/>
          <ac:spMkLst>
            <pc:docMk/>
            <pc:sldMk cId="2545776838" sldId="257"/>
            <ac:spMk id="36" creationId="{783B327D-6BE1-484C-A756-764A48D795FA}"/>
          </ac:spMkLst>
        </pc:spChg>
        <pc:spChg chg="del">
          <ac:chgData name="Frederick, Samuel" userId="090dec4f-7d84-4616-bef6-b2226d1b24c4" providerId="ADAL" clId="{89F68C54-55B7-49AF-A76F-B6940287DEDA}" dt="2020-12-16T21:33:25.555" v="14" actId="478"/>
          <ac:spMkLst>
            <pc:docMk/>
            <pc:sldMk cId="2545776838" sldId="257"/>
            <ac:spMk id="39" creationId="{22042117-3B80-40F5-B4D1-CD3EBBE4CB1F}"/>
          </ac:spMkLst>
        </pc:spChg>
        <pc:spChg chg="del">
          <ac:chgData name="Frederick, Samuel" userId="090dec4f-7d84-4616-bef6-b2226d1b24c4" providerId="ADAL" clId="{89F68C54-55B7-49AF-A76F-B6940287DEDA}" dt="2020-12-17T15:16:14.226" v="70" actId="478"/>
          <ac:spMkLst>
            <pc:docMk/>
            <pc:sldMk cId="2545776838" sldId="257"/>
            <ac:spMk id="41" creationId="{C07C568A-A831-4547-96FE-A3DA07755FB0}"/>
          </ac:spMkLst>
        </pc:spChg>
        <pc:picChg chg="add del">
          <ac:chgData name="Frederick, Samuel" userId="090dec4f-7d84-4616-bef6-b2226d1b24c4" providerId="ADAL" clId="{89F68C54-55B7-49AF-A76F-B6940287DEDA}" dt="2020-12-17T15:35:17.673" v="148" actId="478"/>
          <ac:picMkLst>
            <pc:docMk/>
            <pc:sldMk cId="2545776838" sldId="257"/>
            <ac:picMk id="17" creationId="{017A361E-2188-4B1F-A04E-F3AD45CCE846}"/>
          </ac:picMkLst>
        </pc:picChg>
        <pc:picChg chg="del mod">
          <ac:chgData name="Frederick, Samuel" userId="090dec4f-7d84-4616-bef6-b2226d1b24c4" providerId="ADAL" clId="{89F68C54-55B7-49AF-A76F-B6940287DEDA}" dt="2020-12-17T15:17:02.672" v="75" actId="478"/>
          <ac:picMkLst>
            <pc:docMk/>
            <pc:sldMk cId="2545776838" sldId="257"/>
            <ac:picMk id="32" creationId="{4ECFEC31-08B5-4576-98E0-4FADA90B7393}"/>
          </ac:picMkLst>
        </pc:picChg>
        <pc:cxnChg chg="add">
          <ac:chgData name="Frederick, Samuel" userId="090dec4f-7d84-4616-bef6-b2226d1b24c4" providerId="ADAL" clId="{89F68C54-55B7-49AF-A76F-B6940287DEDA}" dt="2020-12-17T15:25:09.993" v="86"/>
          <ac:cxnSpMkLst>
            <pc:docMk/>
            <pc:sldMk cId="2545776838" sldId="257"/>
            <ac:cxnSpMk id="20" creationId="{B735BA38-F161-42D3-8CA2-55D1FEBFA21C}"/>
          </ac:cxnSpMkLst>
        </pc:cxnChg>
        <pc:cxnChg chg="del">
          <ac:chgData name="Frederick, Samuel" userId="090dec4f-7d84-4616-bef6-b2226d1b24c4" providerId="ADAL" clId="{89F68C54-55B7-49AF-A76F-B6940287DEDA}" dt="2020-12-17T15:25:08.982" v="85" actId="478"/>
          <ac:cxnSpMkLst>
            <pc:docMk/>
            <pc:sldMk cId="2545776838" sldId="257"/>
            <ac:cxnSpMk id="37" creationId="{DAE8B1F2-AECF-4261-8187-650AB8D4F3C5}"/>
          </ac:cxnSpMkLst>
        </pc:cxnChg>
      </pc:sldChg>
      <pc:sldChg chg="addSp delSp del">
        <pc:chgData name="Frederick, Samuel" userId="090dec4f-7d84-4616-bef6-b2226d1b24c4" providerId="ADAL" clId="{89F68C54-55B7-49AF-A76F-B6940287DEDA}" dt="2020-12-17T15:54:43.609" v="291" actId="2696"/>
        <pc:sldMkLst>
          <pc:docMk/>
          <pc:sldMk cId="1550599966" sldId="258"/>
        </pc:sldMkLst>
        <pc:spChg chg="add del">
          <ac:chgData name="Frederick, Samuel" userId="090dec4f-7d84-4616-bef6-b2226d1b24c4" providerId="ADAL" clId="{89F68C54-55B7-49AF-A76F-B6940287DEDA}" dt="2020-12-17T15:47:26.526" v="178" actId="478"/>
          <ac:spMkLst>
            <pc:docMk/>
            <pc:sldMk cId="1550599966" sldId="258"/>
            <ac:spMk id="8" creationId="{1C5129B4-86E0-401D-84F6-AF44887B271D}"/>
          </ac:spMkLst>
        </pc:spChg>
        <pc:spChg chg="add del">
          <ac:chgData name="Frederick, Samuel" userId="090dec4f-7d84-4616-bef6-b2226d1b24c4" providerId="ADAL" clId="{89F68C54-55B7-49AF-A76F-B6940287DEDA}" dt="2020-12-17T15:53:16.432" v="283" actId="478"/>
          <ac:spMkLst>
            <pc:docMk/>
            <pc:sldMk cId="1550599966" sldId="258"/>
            <ac:spMk id="10" creationId="{CE575008-A319-4A72-B967-5966BDF65DE7}"/>
          </ac:spMkLst>
        </pc:spChg>
        <pc:spChg chg="add">
          <ac:chgData name="Frederick, Samuel" userId="090dec4f-7d84-4616-bef6-b2226d1b24c4" providerId="ADAL" clId="{89F68C54-55B7-49AF-A76F-B6940287DEDA}" dt="2020-12-17T15:25:12.544" v="87"/>
          <ac:spMkLst>
            <pc:docMk/>
            <pc:sldMk cId="1550599966" sldId="258"/>
            <ac:spMk id="12" creationId="{44F3BB0B-7AB0-46EC-9A15-917B7AF95519}"/>
          </ac:spMkLst>
        </pc:spChg>
        <pc:spChg chg="add">
          <ac:chgData name="Frederick, Samuel" userId="090dec4f-7d84-4616-bef6-b2226d1b24c4" providerId="ADAL" clId="{89F68C54-55B7-49AF-A76F-B6940287DEDA}" dt="2020-12-17T15:25:12.544" v="87"/>
          <ac:spMkLst>
            <pc:docMk/>
            <pc:sldMk cId="1550599966" sldId="258"/>
            <ac:spMk id="13" creationId="{93BC31EA-ECD3-4989-8439-27337E726300}"/>
          </ac:spMkLst>
        </pc:spChg>
        <pc:spChg chg="add del">
          <ac:chgData name="Frederick, Samuel" userId="090dec4f-7d84-4616-bef6-b2226d1b24c4" providerId="ADAL" clId="{89F68C54-55B7-49AF-A76F-B6940287DEDA}" dt="2020-12-16T21:36:27.584" v="21" actId="478"/>
          <ac:spMkLst>
            <pc:docMk/>
            <pc:sldMk cId="1550599966" sldId="258"/>
            <ac:spMk id="14" creationId="{A3F78638-9314-44D8-8A9E-6B389A87C8E0}"/>
          </ac:spMkLst>
        </pc:spChg>
        <pc:spChg chg="add del">
          <ac:chgData name="Frederick, Samuel" userId="090dec4f-7d84-4616-bef6-b2226d1b24c4" providerId="ADAL" clId="{89F68C54-55B7-49AF-A76F-B6940287DEDA}" dt="2020-12-17T15:17:16.480" v="76" actId="478"/>
          <ac:spMkLst>
            <pc:docMk/>
            <pc:sldMk cId="1550599966" sldId="258"/>
            <ac:spMk id="15" creationId="{13484D59-0373-4682-8404-13753BC24C9C}"/>
          </ac:spMkLst>
        </pc:spChg>
        <pc:spChg chg="del">
          <ac:chgData name="Frederick, Samuel" userId="090dec4f-7d84-4616-bef6-b2226d1b24c4" providerId="ADAL" clId="{89F68C54-55B7-49AF-A76F-B6940287DEDA}" dt="2020-12-17T15:17:16.480" v="76" actId="478"/>
          <ac:spMkLst>
            <pc:docMk/>
            <pc:sldMk cId="1550599966" sldId="258"/>
            <ac:spMk id="19" creationId="{30A7178B-3F76-44B5-A094-FA93F7797F1A}"/>
          </ac:spMkLst>
        </pc:spChg>
        <pc:spChg chg="del">
          <ac:chgData name="Frederick, Samuel" userId="090dec4f-7d84-4616-bef6-b2226d1b24c4" providerId="ADAL" clId="{89F68C54-55B7-49AF-A76F-B6940287DEDA}" dt="2020-12-17T15:17:16.480" v="76" actId="478"/>
          <ac:spMkLst>
            <pc:docMk/>
            <pc:sldMk cId="1550599966" sldId="258"/>
            <ac:spMk id="22" creationId="{9683165E-9B86-40F5-ADE7-6C8B491B8145}"/>
          </ac:spMkLst>
        </pc:spChg>
        <pc:spChg chg="del">
          <ac:chgData name="Frederick, Samuel" userId="090dec4f-7d84-4616-bef6-b2226d1b24c4" providerId="ADAL" clId="{89F68C54-55B7-49AF-A76F-B6940287DEDA}" dt="2020-12-16T21:33:31.778" v="16" actId="478"/>
          <ac:spMkLst>
            <pc:docMk/>
            <pc:sldMk cId="1550599966" sldId="258"/>
            <ac:spMk id="24" creationId="{1B4BA866-9C96-42CB-AF80-97759CC430DB}"/>
          </ac:spMkLst>
        </pc:spChg>
        <pc:spChg chg="del">
          <ac:chgData name="Frederick, Samuel" userId="090dec4f-7d84-4616-bef6-b2226d1b24c4" providerId="ADAL" clId="{89F68C54-55B7-49AF-A76F-B6940287DEDA}" dt="2020-12-17T15:17:16.480" v="76" actId="478"/>
          <ac:spMkLst>
            <pc:docMk/>
            <pc:sldMk cId="1550599966" sldId="258"/>
            <ac:spMk id="25" creationId="{3F367B69-0608-4F85-AF8F-6F34295EDA01}"/>
          </ac:spMkLst>
        </pc:spChg>
        <pc:picChg chg="add del">
          <ac:chgData name="Frederick, Samuel" userId="090dec4f-7d84-4616-bef6-b2226d1b24c4" providerId="ADAL" clId="{89F68C54-55B7-49AF-A76F-B6940287DEDA}" dt="2020-12-17T15:47:27.843" v="180" actId="478"/>
          <ac:picMkLst>
            <pc:docMk/>
            <pc:sldMk cId="1550599966" sldId="258"/>
            <ac:picMk id="9" creationId="{29CF352A-696B-48B8-9C03-CA6ED28E7ECC}"/>
          </ac:picMkLst>
        </pc:picChg>
        <pc:picChg chg="del">
          <ac:chgData name="Frederick, Samuel" userId="090dec4f-7d84-4616-bef6-b2226d1b24c4" providerId="ADAL" clId="{89F68C54-55B7-49AF-A76F-B6940287DEDA}" dt="2020-12-17T15:17:16.480" v="76" actId="478"/>
          <ac:picMkLst>
            <pc:docMk/>
            <pc:sldMk cId="1550599966" sldId="258"/>
            <ac:picMk id="20" creationId="{4C2A1A99-1143-4219-80B3-83736493BACB}"/>
          </ac:picMkLst>
        </pc:picChg>
        <pc:cxnChg chg="add">
          <ac:chgData name="Frederick, Samuel" userId="090dec4f-7d84-4616-bef6-b2226d1b24c4" providerId="ADAL" clId="{89F68C54-55B7-49AF-A76F-B6940287DEDA}" dt="2020-12-17T15:25:12.544" v="87"/>
          <ac:cxnSpMkLst>
            <pc:docMk/>
            <pc:sldMk cId="1550599966" sldId="258"/>
            <ac:cxnSpMk id="11" creationId="{D52031C1-413D-4549-8534-A00E0DAB4AB6}"/>
          </ac:cxnSpMkLst>
        </pc:cxnChg>
        <pc:cxnChg chg="del">
          <ac:chgData name="Frederick, Samuel" userId="090dec4f-7d84-4616-bef6-b2226d1b24c4" providerId="ADAL" clId="{89F68C54-55B7-49AF-A76F-B6940287DEDA}" dt="2020-12-17T15:17:16.480" v="76" actId="478"/>
          <ac:cxnSpMkLst>
            <pc:docMk/>
            <pc:sldMk cId="1550599966" sldId="258"/>
            <ac:cxnSpMk id="23" creationId="{95109887-5CDE-4447-94F4-A2BB2C820FBC}"/>
          </ac:cxnSpMkLst>
        </pc:cxnChg>
      </pc:sldChg>
      <pc:sldChg chg="delSp add del">
        <pc:chgData name="Frederick, Samuel" userId="090dec4f-7d84-4616-bef6-b2226d1b24c4" providerId="ADAL" clId="{89F68C54-55B7-49AF-A76F-B6940287DEDA}" dt="2020-12-17T15:41:02.260" v="157" actId="2696"/>
        <pc:sldMkLst>
          <pc:docMk/>
          <pc:sldMk cId="2410093258" sldId="259"/>
        </pc:sldMkLst>
        <pc:spChg chg="del">
          <ac:chgData name="Frederick, Samuel" userId="090dec4f-7d84-4616-bef6-b2226d1b24c4" providerId="ADAL" clId="{89F68C54-55B7-49AF-A76F-B6940287DEDA}" dt="2020-12-17T15:40:52.925" v="156" actId="478"/>
          <ac:spMkLst>
            <pc:docMk/>
            <pc:sldMk cId="2410093258" sldId="259"/>
            <ac:spMk id="2" creationId="{D326621B-FB73-47CF-91DD-EBEE08DC5D86}"/>
          </ac:spMkLst>
        </pc:spChg>
      </pc:sldChg>
      <pc:sldChg chg="addSp delSp modSp add del">
        <pc:chgData name="Frederick, Samuel" userId="090dec4f-7d84-4616-bef6-b2226d1b24c4" providerId="ADAL" clId="{89F68C54-55B7-49AF-A76F-B6940287DEDA}" dt="2020-12-17T15:46:54.734" v="173" actId="2696"/>
        <pc:sldMkLst>
          <pc:docMk/>
          <pc:sldMk cId="3245744288" sldId="259"/>
        </pc:sldMkLst>
        <pc:spChg chg="del">
          <ac:chgData name="Frederick, Samuel" userId="090dec4f-7d84-4616-bef6-b2226d1b24c4" providerId="ADAL" clId="{89F68C54-55B7-49AF-A76F-B6940287DEDA}" dt="2020-12-17T15:43:03.008" v="169"/>
          <ac:spMkLst>
            <pc:docMk/>
            <pc:sldMk cId="3245744288" sldId="259"/>
            <ac:spMk id="2" creationId="{CEE833C7-C95F-4B18-BE4E-158110F90748}"/>
          </ac:spMkLst>
        </pc:spChg>
        <pc:spChg chg="del">
          <ac:chgData name="Frederick, Samuel" userId="090dec4f-7d84-4616-bef6-b2226d1b24c4" providerId="ADAL" clId="{89F68C54-55B7-49AF-A76F-B6940287DEDA}" dt="2020-12-17T15:43:03.008" v="169"/>
          <ac:spMkLst>
            <pc:docMk/>
            <pc:sldMk cId="3245744288" sldId="259"/>
            <ac:spMk id="4" creationId="{6E7F31CD-FC06-4A33-8AAC-992D049761A6}"/>
          </ac:spMkLst>
        </pc:spChg>
        <pc:spChg chg="add mod">
          <ac:chgData name="Frederick, Samuel" userId="090dec4f-7d84-4616-bef6-b2226d1b24c4" providerId="ADAL" clId="{89F68C54-55B7-49AF-A76F-B6940287DEDA}" dt="2020-12-17T15:43:03.008" v="169"/>
          <ac:spMkLst>
            <pc:docMk/>
            <pc:sldMk cId="3245744288" sldId="259"/>
            <ac:spMk id="5" creationId="{BDCEF8D6-43AF-472A-8B65-6C0CC8693C70}"/>
          </ac:spMkLst>
        </pc:spChg>
      </pc:sldChg>
      <pc:sldChg chg="addSp delSp modSp add del ord">
        <pc:chgData name="Frederick, Samuel" userId="090dec4f-7d84-4616-bef6-b2226d1b24c4" providerId="ADAL" clId="{89F68C54-55B7-49AF-A76F-B6940287DEDA}" dt="2020-12-30T15:44:19.367" v="577" actId="2696"/>
        <pc:sldMkLst>
          <pc:docMk/>
          <pc:sldMk cId="3989749464" sldId="259"/>
        </pc:sldMkLst>
        <pc:spChg chg="add del mod">
          <ac:chgData name="Frederick, Samuel" userId="090dec4f-7d84-4616-bef6-b2226d1b24c4" providerId="ADAL" clId="{89F68C54-55B7-49AF-A76F-B6940287DEDA}" dt="2020-12-17T16:19:40.174" v="432" actId="478"/>
          <ac:spMkLst>
            <pc:docMk/>
            <pc:sldMk cId="3989749464" sldId="259"/>
            <ac:spMk id="2" creationId="{7D1B6CDF-941A-44A6-B55B-6AF0C98144C1}"/>
          </ac:spMkLst>
        </pc:spChg>
        <pc:spChg chg="add mod">
          <ac:chgData name="Frederick, Samuel" userId="090dec4f-7d84-4616-bef6-b2226d1b24c4" providerId="ADAL" clId="{89F68C54-55B7-49AF-A76F-B6940287DEDA}" dt="2020-12-18T20:55:14.888" v="544" actId="13244"/>
          <ac:spMkLst>
            <pc:docMk/>
            <pc:sldMk cId="3989749464" sldId="259"/>
            <ac:spMk id="2" creationId="{91E78DD3-F9DE-4BC8-8D0B-9F11F62EB640}"/>
          </ac:spMkLst>
        </pc:spChg>
        <pc:spChg chg="add del mod">
          <ac:chgData name="Frederick, Samuel" userId="090dec4f-7d84-4616-bef6-b2226d1b24c4" providerId="ADAL" clId="{89F68C54-55B7-49AF-A76F-B6940287DEDA}" dt="2020-12-18T20:55:09.425" v="543"/>
          <ac:spMkLst>
            <pc:docMk/>
            <pc:sldMk cId="3989749464" sldId="259"/>
            <ac:spMk id="4" creationId="{C94C8DB5-8C4B-4514-8BD6-BEEE300D2AB8}"/>
          </ac:spMkLst>
        </pc:spChg>
        <pc:spChg chg="add">
          <ac:chgData name="Frederick, Samuel" userId="090dec4f-7d84-4616-bef6-b2226d1b24c4" providerId="ADAL" clId="{89F68C54-55B7-49AF-A76F-B6940287DEDA}" dt="2020-12-17T15:47:58.991" v="182"/>
          <ac:spMkLst>
            <pc:docMk/>
            <pc:sldMk cId="3989749464" sldId="259"/>
            <ac:spMk id="7" creationId="{21110295-55DA-4566-82EC-ACF44A2402E3}"/>
          </ac:spMkLst>
        </pc:spChg>
        <pc:spChg chg="add">
          <ac:chgData name="Frederick, Samuel" userId="090dec4f-7d84-4616-bef6-b2226d1b24c4" providerId="ADAL" clId="{89F68C54-55B7-49AF-A76F-B6940287DEDA}" dt="2020-12-17T15:47:58.991" v="182"/>
          <ac:spMkLst>
            <pc:docMk/>
            <pc:sldMk cId="3989749464" sldId="259"/>
            <ac:spMk id="8" creationId="{BF188BFC-C6AC-4022-8984-5E562351ECC3}"/>
          </ac:spMkLst>
        </pc:spChg>
        <pc:spChg chg="add">
          <ac:chgData name="Frederick, Samuel" userId="090dec4f-7d84-4616-bef6-b2226d1b24c4" providerId="ADAL" clId="{89F68C54-55B7-49AF-A76F-B6940287DEDA}" dt="2020-12-17T15:47:58.991" v="182"/>
          <ac:spMkLst>
            <pc:docMk/>
            <pc:sldMk cId="3989749464" sldId="259"/>
            <ac:spMk id="11" creationId="{2103B3C2-AE72-4F03-9003-3CB57BDDB7FC}"/>
          </ac:spMkLst>
        </pc:spChg>
        <pc:spChg chg="add">
          <ac:chgData name="Frederick, Samuel" userId="090dec4f-7d84-4616-bef6-b2226d1b24c4" providerId="ADAL" clId="{89F68C54-55B7-49AF-A76F-B6940287DEDA}" dt="2020-12-17T15:47:58.991" v="182"/>
          <ac:spMkLst>
            <pc:docMk/>
            <pc:sldMk cId="3989749464" sldId="259"/>
            <ac:spMk id="13" creationId="{E54F6849-F520-4396-9ADD-54941A4DD80D}"/>
          </ac:spMkLst>
        </pc:spChg>
        <pc:spChg chg="add">
          <ac:chgData name="Frederick, Samuel" userId="090dec4f-7d84-4616-bef6-b2226d1b24c4" providerId="ADAL" clId="{89F68C54-55B7-49AF-A76F-B6940287DEDA}" dt="2020-12-17T15:47:58.991" v="182"/>
          <ac:spMkLst>
            <pc:docMk/>
            <pc:sldMk cId="3989749464" sldId="259"/>
            <ac:spMk id="14" creationId="{6B680602-3BC1-4E5E-A6A7-AECA251CA1EC}"/>
          </ac:spMkLst>
        </pc:spChg>
        <pc:spChg chg="add mod">
          <ac:chgData name="Frederick, Samuel" userId="090dec4f-7d84-4616-bef6-b2226d1b24c4" providerId="ADAL" clId="{89F68C54-55B7-49AF-A76F-B6940287DEDA}" dt="2020-12-17T15:49:03.297" v="194" actId="14100"/>
          <ac:spMkLst>
            <pc:docMk/>
            <pc:sldMk cId="3989749464" sldId="259"/>
            <ac:spMk id="15" creationId="{4CFAFCA8-4D27-4BDE-BF4B-F097617F95DA}"/>
          </ac:spMkLst>
        </pc:spChg>
        <pc:spChg chg="add del ord">
          <ac:chgData name="Frederick, Samuel" userId="090dec4f-7d84-4616-bef6-b2226d1b24c4" providerId="ADAL" clId="{89F68C54-55B7-49AF-A76F-B6940287DEDA}" dt="2020-12-17T21:50:01.841" v="530" actId="478"/>
          <ac:spMkLst>
            <pc:docMk/>
            <pc:sldMk cId="3989749464" sldId="259"/>
            <ac:spMk id="16" creationId="{723B379F-1B7A-42F5-A190-775C3A5740FE}"/>
          </ac:spMkLst>
        </pc:spChg>
        <pc:spChg chg="add">
          <ac:chgData name="Frederick, Samuel" userId="090dec4f-7d84-4616-bef6-b2226d1b24c4" providerId="ADAL" clId="{89F68C54-55B7-49AF-A76F-B6940287DEDA}" dt="2020-12-21T14:56:22.768" v="562"/>
          <ac:spMkLst>
            <pc:docMk/>
            <pc:sldMk cId="3989749464" sldId="259"/>
            <ac:spMk id="17" creationId="{1B1553A4-D56B-48B5-A341-8713024DC269}"/>
          </ac:spMkLst>
        </pc:spChg>
        <pc:spChg chg="add del mod">
          <ac:chgData name="Frederick, Samuel" userId="090dec4f-7d84-4616-bef6-b2226d1b24c4" providerId="ADAL" clId="{89F68C54-55B7-49AF-A76F-B6940287DEDA}" dt="2020-12-17T15:52:49.544" v="279" actId="478"/>
          <ac:spMkLst>
            <pc:docMk/>
            <pc:sldMk cId="3989749464" sldId="259"/>
            <ac:spMk id="18" creationId="{038629C1-9540-4C49-968E-2F193B8F252B}"/>
          </ac:spMkLst>
        </pc:spChg>
        <pc:spChg chg="add del mod">
          <ac:chgData name="Frederick, Samuel" userId="090dec4f-7d84-4616-bef6-b2226d1b24c4" providerId="ADAL" clId="{89F68C54-55B7-49AF-A76F-B6940287DEDA}" dt="2020-12-21T14:56:22.319" v="561" actId="478"/>
          <ac:spMkLst>
            <pc:docMk/>
            <pc:sldMk cId="3989749464" sldId="259"/>
            <ac:spMk id="18" creationId="{AA3AB5D5-B64F-46E2-9056-61D31EFEAD57}"/>
          </ac:spMkLst>
        </pc:spChg>
        <pc:spChg chg="add">
          <ac:chgData name="Frederick, Samuel" userId="090dec4f-7d84-4616-bef6-b2226d1b24c4" providerId="ADAL" clId="{89F68C54-55B7-49AF-A76F-B6940287DEDA}" dt="2020-12-21T14:56:22.768" v="562"/>
          <ac:spMkLst>
            <pc:docMk/>
            <pc:sldMk cId="3989749464" sldId="259"/>
            <ac:spMk id="19" creationId="{85701BB1-D266-49BA-9881-5B47147C96AB}"/>
          </ac:spMkLst>
        </pc:spChg>
        <pc:spChg chg="add del">
          <ac:chgData name="Frederick, Samuel" userId="090dec4f-7d84-4616-bef6-b2226d1b24c4" providerId="ADAL" clId="{89F68C54-55B7-49AF-A76F-B6940287DEDA}" dt="2020-12-21T14:56:22.319" v="561" actId="478"/>
          <ac:spMkLst>
            <pc:docMk/>
            <pc:sldMk cId="3989749464" sldId="259"/>
            <ac:spMk id="20" creationId="{3961632C-D981-4DD1-97E4-2425E0CD9899}"/>
          </ac:spMkLst>
        </pc:spChg>
        <pc:spChg chg="add del">
          <ac:chgData name="Frederick, Samuel" userId="090dec4f-7d84-4616-bef6-b2226d1b24c4" providerId="ADAL" clId="{89F68C54-55B7-49AF-A76F-B6940287DEDA}" dt="2020-12-18T20:15:16.150" v="535" actId="478"/>
          <ac:spMkLst>
            <pc:docMk/>
            <pc:sldMk cId="3989749464" sldId="259"/>
            <ac:spMk id="21" creationId="{772459A7-10F8-4065-B47E-CE74D1C7F268}"/>
          </ac:spMkLst>
        </pc:spChg>
        <pc:graphicFrameChg chg="add del">
          <ac:chgData name="Frederick, Samuel" userId="090dec4f-7d84-4616-bef6-b2226d1b24c4" providerId="ADAL" clId="{89F68C54-55B7-49AF-A76F-B6940287DEDA}" dt="2020-12-17T15:50:51.014" v="206" actId="478"/>
          <ac:graphicFrameMkLst>
            <pc:docMk/>
            <pc:sldMk cId="3989749464" sldId="259"/>
            <ac:graphicFrameMk id="4" creationId="{2381F676-6D8C-49DE-88E7-70518387D2E7}"/>
          </ac:graphicFrameMkLst>
        </pc:graphicFrameChg>
        <pc:graphicFrameChg chg="add">
          <ac:chgData name="Frederick, Samuel" userId="090dec4f-7d84-4616-bef6-b2226d1b24c4" providerId="ADAL" clId="{89F68C54-55B7-49AF-A76F-B6940287DEDA}" dt="2020-12-17T15:47:58.991" v="182"/>
          <ac:graphicFrameMkLst>
            <pc:docMk/>
            <pc:sldMk cId="3989749464" sldId="259"/>
            <ac:graphicFrameMk id="5" creationId="{391EFEF1-1D03-456E-BBC6-CFE38B0FF945}"/>
          </ac:graphicFrameMkLst>
        </pc:graphicFrameChg>
        <pc:graphicFrameChg chg="add">
          <ac:chgData name="Frederick, Samuel" userId="090dec4f-7d84-4616-bef6-b2226d1b24c4" providerId="ADAL" clId="{89F68C54-55B7-49AF-A76F-B6940287DEDA}" dt="2020-12-17T15:47:58.991" v="182"/>
          <ac:graphicFrameMkLst>
            <pc:docMk/>
            <pc:sldMk cId="3989749464" sldId="259"/>
            <ac:graphicFrameMk id="6" creationId="{3A40424D-3C99-4D2C-9AD1-DF21E02A06D4}"/>
          </ac:graphicFrameMkLst>
        </pc:graphicFrameChg>
        <pc:graphicFrameChg chg="add">
          <ac:chgData name="Frederick, Samuel" userId="090dec4f-7d84-4616-bef6-b2226d1b24c4" providerId="ADAL" clId="{89F68C54-55B7-49AF-A76F-B6940287DEDA}" dt="2020-12-17T15:47:58.991" v="182"/>
          <ac:graphicFrameMkLst>
            <pc:docMk/>
            <pc:sldMk cId="3989749464" sldId="259"/>
            <ac:graphicFrameMk id="9" creationId="{01A3B4E5-DAC2-4313-8D84-185029C67B23}"/>
          </ac:graphicFrameMkLst>
        </pc:graphicFrameChg>
        <pc:picChg chg="add del mod ord">
          <ac:chgData name="Frederick, Samuel" userId="090dec4f-7d84-4616-bef6-b2226d1b24c4" providerId="ADAL" clId="{89F68C54-55B7-49AF-A76F-B6940287DEDA}" dt="2020-12-18T21:20:41.914" v="552" actId="478"/>
          <ac:picMkLst>
            <pc:docMk/>
            <pc:sldMk cId="3989749464" sldId="259"/>
            <ac:picMk id="17" creationId="{28C99D86-27BB-40DC-A8FC-58A497885236}"/>
          </ac:picMkLst>
        </pc:picChg>
        <pc:picChg chg="add del mod">
          <ac:chgData name="Frederick, Samuel" userId="090dec4f-7d84-4616-bef6-b2226d1b24c4" providerId="ADAL" clId="{89F68C54-55B7-49AF-A76F-B6940287DEDA}" dt="2020-12-17T15:51:24.989" v="209" actId="931"/>
          <ac:picMkLst>
            <pc:docMk/>
            <pc:sldMk cId="3989749464" sldId="259"/>
            <ac:picMk id="23" creationId="{6FAE0DCF-59D4-43C0-A750-4D8DF2C4D01C}"/>
          </ac:picMkLst>
        </pc:picChg>
        <pc:cxnChg chg="add">
          <ac:chgData name="Frederick, Samuel" userId="090dec4f-7d84-4616-bef6-b2226d1b24c4" providerId="ADAL" clId="{89F68C54-55B7-49AF-A76F-B6940287DEDA}" dt="2020-12-17T15:47:58.991" v="182"/>
          <ac:cxnSpMkLst>
            <pc:docMk/>
            <pc:sldMk cId="3989749464" sldId="259"/>
            <ac:cxnSpMk id="10" creationId="{51422B99-ABBB-49DA-9D62-00370DA50DBF}"/>
          </ac:cxnSpMkLst>
        </pc:cxnChg>
        <pc:cxnChg chg="add">
          <ac:chgData name="Frederick, Samuel" userId="090dec4f-7d84-4616-bef6-b2226d1b24c4" providerId="ADAL" clId="{89F68C54-55B7-49AF-A76F-B6940287DEDA}" dt="2020-12-17T15:47:58.991" v="182"/>
          <ac:cxnSpMkLst>
            <pc:docMk/>
            <pc:sldMk cId="3989749464" sldId="259"/>
            <ac:cxnSpMk id="12" creationId="{7F793300-6BC6-4459-9D33-55CB4CC99309}"/>
          </ac:cxnSpMkLst>
        </pc:cxnChg>
        <pc:cxnChg chg="add del">
          <ac:chgData name="Frederick, Samuel" userId="090dec4f-7d84-4616-bef6-b2226d1b24c4" providerId="ADAL" clId="{89F68C54-55B7-49AF-A76F-B6940287DEDA}" dt="2020-12-17T21:50:04.969" v="531" actId="478"/>
          <ac:cxnSpMkLst>
            <pc:docMk/>
            <pc:sldMk cId="3989749464" sldId="259"/>
            <ac:cxnSpMk id="19" creationId="{99654423-6A7E-4E7B-8692-F617B54FC6C5}"/>
          </ac:cxnSpMkLst>
        </pc:cxnChg>
      </pc:sldChg>
      <pc:sldChg chg="add del">
        <pc:chgData name="Frederick, Samuel" userId="090dec4f-7d84-4616-bef6-b2226d1b24c4" providerId="ADAL" clId="{89F68C54-55B7-49AF-A76F-B6940287DEDA}" dt="2020-12-17T15:46:54.725" v="172" actId="2696"/>
        <pc:sldMkLst>
          <pc:docMk/>
          <pc:sldMk cId="2925276707" sldId="260"/>
        </pc:sldMkLst>
      </pc:sldChg>
      <pc:sldChg chg="addSp delSp modSp add">
        <pc:chgData name="Frederick, Samuel" userId="090dec4f-7d84-4616-bef6-b2226d1b24c4" providerId="ADAL" clId="{89F68C54-55B7-49AF-A76F-B6940287DEDA}" dt="2020-12-21T14:56:00.224" v="559"/>
        <pc:sldMkLst>
          <pc:docMk/>
          <pc:sldMk cId="3695094907" sldId="260"/>
        </pc:sldMkLst>
        <pc:spChg chg="add mod">
          <ac:chgData name="Frederick, Samuel" userId="090dec4f-7d84-4616-bef6-b2226d1b24c4" providerId="ADAL" clId="{89F68C54-55B7-49AF-A76F-B6940287DEDA}" dt="2020-12-18T20:54:32.885" v="541" actId="13244"/>
          <ac:spMkLst>
            <pc:docMk/>
            <pc:sldMk cId="3695094907" sldId="260"/>
            <ac:spMk id="2" creationId="{12BA04D6-C757-4968-BA01-F5D9DB9535A0}"/>
          </ac:spMkLst>
        </pc:spChg>
        <pc:spChg chg="del mod">
          <ac:chgData name="Frederick, Samuel" userId="090dec4f-7d84-4616-bef6-b2226d1b24c4" providerId="ADAL" clId="{89F68C54-55B7-49AF-A76F-B6940287DEDA}" dt="2020-12-17T16:18:45.265" v="426" actId="478"/>
          <ac:spMkLst>
            <pc:docMk/>
            <pc:sldMk cId="3695094907" sldId="260"/>
            <ac:spMk id="2" creationId="{B4BFA219-568D-45E5-907A-2A03EE4E3259}"/>
          </ac:spMkLst>
        </pc:spChg>
        <pc:spChg chg="add">
          <ac:chgData name="Frederick, Samuel" userId="090dec4f-7d84-4616-bef6-b2226d1b24c4" providerId="ADAL" clId="{89F68C54-55B7-49AF-A76F-B6940287DEDA}" dt="2020-12-17T15:54:21.272" v="287"/>
          <ac:spMkLst>
            <pc:docMk/>
            <pc:sldMk cId="3695094907" sldId="260"/>
            <ac:spMk id="5" creationId="{87C71407-EF7C-4BA0-806E-4181E2359064}"/>
          </ac:spMkLst>
        </pc:spChg>
        <pc:spChg chg="add">
          <ac:chgData name="Frederick, Samuel" userId="090dec4f-7d84-4616-bef6-b2226d1b24c4" providerId="ADAL" clId="{89F68C54-55B7-49AF-A76F-B6940287DEDA}" dt="2020-12-17T15:54:21.272" v="287"/>
          <ac:spMkLst>
            <pc:docMk/>
            <pc:sldMk cId="3695094907" sldId="260"/>
            <ac:spMk id="6" creationId="{3E628B0D-3BD8-41B5-85B0-8006E4BA83A6}"/>
          </ac:spMkLst>
        </pc:spChg>
        <pc:spChg chg="add del">
          <ac:chgData name="Frederick, Samuel" userId="090dec4f-7d84-4616-bef6-b2226d1b24c4" providerId="ADAL" clId="{89F68C54-55B7-49AF-A76F-B6940287DEDA}" dt="2020-12-17T21:50:07.872" v="532" actId="478"/>
          <ac:spMkLst>
            <pc:docMk/>
            <pc:sldMk cId="3695094907" sldId="260"/>
            <ac:spMk id="9" creationId="{F19C2004-5FA3-43E9-A953-E94C939ABB07}"/>
          </ac:spMkLst>
        </pc:spChg>
        <pc:spChg chg="add del">
          <ac:chgData name="Frederick, Samuel" userId="090dec4f-7d84-4616-bef6-b2226d1b24c4" providerId="ADAL" clId="{89F68C54-55B7-49AF-A76F-B6940287DEDA}" dt="2020-12-21T14:55:51.847" v="558"/>
          <ac:spMkLst>
            <pc:docMk/>
            <pc:sldMk cId="3695094907" sldId="260"/>
            <ac:spMk id="10" creationId="{65188710-81CE-4004-9884-B77B1813C8B2}"/>
          </ac:spMkLst>
        </pc:spChg>
        <pc:spChg chg="add del">
          <ac:chgData name="Frederick, Samuel" userId="090dec4f-7d84-4616-bef6-b2226d1b24c4" providerId="ADAL" clId="{89F68C54-55B7-49AF-A76F-B6940287DEDA}" dt="2020-12-21T14:55:17.344" v="556" actId="478"/>
          <ac:spMkLst>
            <pc:docMk/>
            <pc:sldMk cId="3695094907" sldId="260"/>
            <ac:spMk id="11" creationId="{2301228A-6DD1-43C8-AE99-A8B5BA102FB6}"/>
          </ac:spMkLst>
        </pc:spChg>
        <pc:spChg chg="add del">
          <ac:chgData name="Frederick, Samuel" userId="090dec4f-7d84-4616-bef6-b2226d1b24c4" providerId="ADAL" clId="{89F68C54-55B7-49AF-A76F-B6940287DEDA}" dt="2020-12-21T14:55:17.344" v="556" actId="478"/>
          <ac:spMkLst>
            <pc:docMk/>
            <pc:sldMk cId="3695094907" sldId="260"/>
            <ac:spMk id="12" creationId="{9B19DF40-BF78-40DB-8172-72A76AD5FA3B}"/>
          </ac:spMkLst>
        </pc:spChg>
        <pc:spChg chg="add del">
          <ac:chgData name="Frederick, Samuel" userId="090dec4f-7d84-4616-bef6-b2226d1b24c4" providerId="ADAL" clId="{89F68C54-55B7-49AF-A76F-B6940287DEDA}" dt="2020-12-18T20:15:20.449" v="537" actId="478"/>
          <ac:spMkLst>
            <pc:docMk/>
            <pc:sldMk cId="3695094907" sldId="260"/>
            <ac:spMk id="13" creationId="{324DAC9C-F2B5-4E08-BDF2-C2D638A8E0E5}"/>
          </ac:spMkLst>
        </pc:spChg>
        <pc:spChg chg="add mod">
          <ac:chgData name="Frederick, Samuel" userId="090dec4f-7d84-4616-bef6-b2226d1b24c4" providerId="ADAL" clId="{89F68C54-55B7-49AF-A76F-B6940287DEDA}" dt="2020-12-21T14:55:51.847" v="558"/>
          <ac:spMkLst>
            <pc:docMk/>
            <pc:sldMk cId="3695094907" sldId="260"/>
            <ac:spMk id="13" creationId="{57381A0D-B69E-4A24-B245-72BF7BC8473F}"/>
          </ac:spMkLst>
        </pc:spChg>
        <pc:spChg chg="add">
          <ac:chgData name="Frederick, Samuel" userId="090dec4f-7d84-4616-bef6-b2226d1b24c4" providerId="ADAL" clId="{89F68C54-55B7-49AF-A76F-B6940287DEDA}" dt="2020-12-21T14:56:00.224" v="559"/>
          <ac:spMkLst>
            <pc:docMk/>
            <pc:sldMk cId="3695094907" sldId="260"/>
            <ac:spMk id="14" creationId="{82BD2AFD-C4C4-4B13-9B40-F1FA8C3DD477}"/>
          </ac:spMkLst>
        </pc:spChg>
        <pc:spChg chg="add del mod">
          <ac:chgData name="Frederick, Samuel" userId="090dec4f-7d84-4616-bef6-b2226d1b24c4" providerId="ADAL" clId="{89F68C54-55B7-49AF-A76F-B6940287DEDA}" dt="2020-12-18T20:54:25.110" v="540"/>
          <ac:spMkLst>
            <pc:docMk/>
            <pc:sldMk cId="3695094907" sldId="260"/>
            <ac:spMk id="14" creationId="{D05DD5B7-698C-4BA6-B572-D94305B04FBA}"/>
          </ac:spMkLst>
        </pc:spChg>
        <pc:graphicFrameChg chg="add del mod">
          <ac:chgData name="Frederick, Samuel" userId="090dec4f-7d84-4616-bef6-b2226d1b24c4" providerId="ADAL" clId="{89F68C54-55B7-49AF-A76F-B6940287DEDA}" dt="2020-12-17T16:18:58.023" v="428" actId="478"/>
          <ac:graphicFrameMkLst>
            <pc:docMk/>
            <pc:sldMk cId="3695094907" sldId="260"/>
            <ac:graphicFrameMk id="4" creationId="{8866961F-DEA5-4177-89EC-A5F9BCAC1753}"/>
          </ac:graphicFrameMkLst>
        </pc:graphicFrameChg>
        <pc:graphicFrameChg chg="add">
          <ac:chgData name="Frederick, Samuel" userId="090dec4f-7d84-4616-bef6-b2226d1b24c4" providerId="ADAL" clId="{89F68C54-55B7-49AF-A76F-B6940287DEDA}" dt="2020-12-17T15:54:21.272" v="287"/>
          <ac:graphicFrameMkLst>
            <pc:docMk/>
            <pc:sldMk cId="3695094907" sldId="260"/>
            <ac:graphicFrameMk id="8" creationId="{35CBF3A8-21BF-4348-8673-6D11DB01D959}"/>
          </ac:graphicFrameMkLst>
        </pc:graphicFrameChg>
        <pc:picChg chg="add del mod">
          <ac:chgData name="Frederick, Samuel" userId="090dec4f-7d84-4616-bef6-b2226d1b24c4" providerId="ADAL" clId="{89F68C54-55B7-49AF-A76F-B6940287DEDA}" dt="2020-12-18T21:20:45.577" v="554" actId="478"/>
          <ac:picMkLst>
            <pc:docMk/>
            <pc:sldMk cId="3695094907" sldId="260"/>
            <ac:picMk id="10" creationId="{FD9A31F6-84BE-4C24-A61D-83BA1BEE431A}"/>
          </ac:picMkLst>
        </pc:picChg>
        <pc:cxnChg chg="add">
          <ac:chgData name="Frederick, Samuel" userId="090dec4f-7d84-4616-bef6-b2226d1b24c4" providerId="ADAL" clId="{89F68C54-55B7-49AF-A76F-B6940287DEDA}" dt="2020-12-17T15:54:21.272" v="287"/>
          <ac:cxnSpMkLst>
            <pc:docMk/>
            <pc:sldMk cId="3695094907" sldId="260"/>
            <ac:cxnSpMk id="7" creationId="{67F5B0D9-1FC3-40BA-B697-B53ED943BD9E}"/>
          </ac:cxnSpMkLst>
        </pc:cxnChg>
        <pc:cxnChg chg="add del">
          <ac:chgData name="Frederick, Samuel" userId="090dec4f-7d84-4616-bef6-b2226d1b24c4" providerId="ADAL" clId="{89F68C54-55B7-49AF-A76F-B6940287DEDA}" dt="2020-12-17T21:50:09.444" v="533" actId="478"/>
          <ac:cxnSpMkLst>
            <pc:docMk/>
            <pc:sldMk cId="3695094907" sldId="260"/>
            <ac:cxnSpMk id="11" creationId="{5EFF5A36-7168-4598-B2F2-18E27EBDD73A}"/>
          </ac:cxnSpMkLst>
        </pc:cxnChg>
      </pc:sldChg>
      <pc:sldChg chg="add del">
        <pc:chgData name="Frederick, Samuel" userId="090dec4f-7d84-4616-bef6-b2226d1b24c4" providerId="ADAL" clId="{89F68C54-55B7-49AF-A76F-B6940287DEDA}" dt="2020-12-29T14:14:09.314" v="569" actId="2696"/>
        <pc:sldMkLst>
          <pc:docMk/>
          <pc:sldMk cId="1051319698" sldId="261"/>
        </pc:sldMkLst>
      </pc:sldChg>
      <pc:sldChg chg="add del">
        <pc:chgData name="Frederick, Samuel" userId="090dec4f-7d84-4616-bef6-b2226d1b24c4" providerId="ADAL" clId="{89F68C54-55B7-49AF-A76F-B6940287DEDA}" dt="2020-12-17T16:17:05.464" v="416" actId="2696"/>
        <pc:sldMkLst>
          <pc:docMk/>
          <pc:sldMk cId="1085471090" sldId="261"/>
        </pc:sldMkLst>
      </pc:sldChg>
      <pc:sldChg chg="add del">
        <pc:chgData name="Frederick, Samuel" userId="090dec4f-7d84-4616-bef6-b2226d1b24c4" providerId="ADAL" clId="{89F68C54-55B7-49AF-A76F-B6940287DEDA}" dt="2020-12-18T20:56:11.830" v="548" actId="2696"/>
        <pc:sldMkLst>
          <pc:docMk/>
          <pc:sldMk cId="1494023112" sldId="261"/>
        </pc:sldMkLst>
      </pc:sldChg>
      <pc:sldChg chg="addSp delSp modSp add del">
        <pc:chgData name="Frederick, Samuel" userId="090dec4f-7d84-4616-bef6-b2226d1b24c4" providerId="ADAL" clId="{89F68C54-55B7-49AF-A76F-B6940287DEDA}" dt="2020-12-17T16:19:24.825" v="431" actId="2696"/>
        <pc:sldMkLst>
          <pc:docMk/>
          <pc:sldMk cId="2301920597" sldId="261"/>
        </pc:sldMkLst>
        <pc:spChg chg="del mod">
          <ac:chgData name="Frederick, Samuel" userId="090dec4f-7d84-4616-bef6-b2226d1b24c4" providerId="ADAL" clId="{89F68C54-55B7-49AF-A76F-B6940287DEDA}" dt="2020-12-17T16:18:33.891" v="424" actId="478"/>
          <ac:spMkLst>
            <pc:docMk/>
            <pc:sldMk cId="2301920597" sldId="261"/>
            <ac:spMk id="3" creationId="{85159C18-A519-4E80-847C-621669708341}"/>
          </ac:spMkLst>
        </pc:spChg>
        <pc:spChg chg="add del">
          <ac:chgData name="Frederick, Samuel" userId="090dec4f-7d84-4616-bef6-b2226d1b24c4" providerId="ADAL" clId="{89F68C54-55B7-49AF-A76F-B6940287DEDA}" dt="2020-12-17T16:18:33.891" v="424" actId="478"/>
          <ac:spMkLst>
            <pc:docMk/>
            <pc:sldMk cId="2301920597" sldId="261"/>
            <ac:spMk id="5" creationId="{E2898D67-AEAA-4796-94D9-9A4DF4D84525}"/>
          </ac:spMkLst>
        </pc:spChg>
        <pc:spChg chg="add del">
          <ac:chgData name="Frederick, Samuel" userId="090dec4f-7d84-4616-bef6-b2226d1b24c4" providerId="ADAL" clId="{89F68C54-55B7-49AF-A76F-B6940287DEDA}" dt="2020-12-17T16:18:33.891" v="424" actId="478"/>
          <ac:spMkLst>
            <pc:docMk/>
            <pc:sldMk cId="2301920597" sldId="261"/>
            <ac:spMk id="8" creationId="{592C222E-9877-4B3A-A403-C17BE3E3A39D}"/>
          </ac:spMkLst>
        </pc:spChg>
        <pc:spChg chg="add del">
          <ac:chgData name="Frederick, Samuel" userId="090dec4f-7d84-4616-bef6-b2226d1b24c4" providerId="ADAL" clId="{89F68C54-55B7-49AF-A76F-B6940287DEDA}" dt="2020-12-17T16:18:33.891" v="424" actId="478"/>
          <ac:spMkLst>
            <pc:docMk/>
            <pc:sldMk cId="2301920597" sldId="261"/>
            <ac:spMk id="9" creationId="{46495B9F-46AB-46B1-ADDA-DB6C9AAA9AE7}"/>
          </ac:spMkLst>
        </pc:spChg>
        <pc:spChg chg="add mod">
          <ac:chgData name="Frederick, Samuel" userId="090dec4f-7d84-4616-bef6-b2226d1b24c4" providerId="ADAL" clId="{89F68C54-55B7-49AF-A76F-B6940287DEDA}" dt="2020-12-17T16:18:38.568" v="425"/>
          <ac:spMkLst>
            <pc:docMk/>
            <pc:sldMk cId="2301920597" sldId="261"/>
            <ac:spMk id="10" creationId="{695FC43F-12DE-437A-8E09-FF414359AC24}"/>
          </ac:spMkLst>
        </pc:spChg>
        <pc:graphicFrameChg chg="add del">
          <ac:chgData name="Frederick, Samuel" userId="090dec4f-7d84-4616-bef6-b2226d1b24c4" providerId="ADAL" clId="{89F68C54-55B7-49AF-A76F-B6940287DEDA}" dt="2020-12-17T16:18:33.891" v="424" actId="478"/>
          <ac:graphicFrameMkLst>
            <pc:docMk/>
            <pc:sldMk cId="2301920597" sldId="261"/>
            <ac:graphicFrameMk id="4" creationId="{4E970C43-4B95-4202-916F-C24983FCC396}"/>
          </ac:graphicFrameMkLst>
        </pc:graphicFrameChg>
        <pc:picChg chg="add del">
          <ac:chgData name="Frederick, Samuel" userId="090dec4f-7d84-4616-bef6-b2226d1b24c4" providerId="ADAL" clId="{89F68C54-55B7-49AF-A76F-B6940287DEDA}" dt="2020-12-17T16:18:33.891" v="424" actId="478"/>
          <ac:picMkLst>
            <pc:docMk/>
            <pc:sldMk cId="2301920597" sldId="261"/>
            <ac:picMk id="6" creationId="{09DE8F54-F39C-401C-9F01-0B31637FEBBC}"/>
          </ac:picMkLst>
        </pc:picChg>
        <pc:cxnChg chg="add del">
          <ac:chgData name="Frederick, Samuel" userId="090dec4f-7d84-4616-bef6-b2226d1b24c4" providerId="ADAL" clId="{89F68C54-55B7-49AF-A76F-B6940287DEDA}" dt="2020-12-17T16:18:33.891" v="424" actId="478"/>
          <ac:cxnSpMkLst>
            <pc:docMk/>
            <pc:sldMk cId="2301920597" sldId="261"/>
            <ac:cxnSpMk id="7" creationId="{C6EF6300-E175-447D-92B4-FB95A6532E33}"/>
          </ac:cxnSpMkLst>
        </pc:cxnChg>
      </pc:sldChg>
      <pc:sldChg chg="addSp delSp modSp add del">
        <pc:chgData name="Frederick, Samuel" userId="090dec4f-7d84-4616-bef6-b2226d1b24c4" providerId="ADAL" clId="{89F68C54-55B7-49AF-A76F-B6940287DEDA}" dt="2020-12-17T21:45:52.054" v="511" actId="2696"/>
        <pc:sldMkLst>
          <pc:docMk/>
          <pc:sldMk cId="2770813235" sldId="261"/>
        </pc:sldMkLst>
        <pc:spChg chg="add del">
          <ac:chgData name="Frederick, Samuel" userId="090dec4f-7d84-4616-bef6-b2226d1b24c4" providerId="ADAL" clId="{89F68C54-55B7-49AF-A76F-B6940287DEDA}" dt="2020-12-17T21:44:50.199" v="510"/>
          <ac:spMkLst>
            <pc:docMk/>
            <pc:sldMk cId="2770813235" sldId="261"/>
            <ac:spMk id="3" creationId="{75065A26-695A-4624-8F56-88DA0AAE6607}"/>
          </ac:spMkLst>
        </pc:spChg>
        <pc:spChg chg="add del mod">
          <ac:chgData name="Frederick, Samuel" userId="090dec4f-7d84-4616-bef6-b2226d1b24c4" providerId="ADAL" clId="{89F68C54-55B7-49AF-A76F-B6940287DEDA}" dt="2020-12-17T21:44:50.199" v="510"/>
          <ac:spMkLst>
            <pc:docMk/>
            <pc:sldMk cId="2770813235" sldId="261"/>
            <ac:spMk id="4" creationId="{9E697677-6557-46B1-8C4C-55DDDA4DEAEC}"/>
          </ac:spMkLst>
        </pc:spChg>
      </pc:sldChg>
      <pc:sldChg chg="addSp modSp add del">
        <pc:chgData name="Frederick, Samuel" userId="090dec4f-7d84-4616-bef6-b2226d1b24c4" providerId="ADAL" clId="{89F68C54-55B7-49AF-A76F-B6940287DEDA}" dt="2020-12-17T15:56:07.657" v="296" actId="2696"/>
        <pc:sldMkLst>
          <pc:docMk/>
          <pc:sldMk cId="3542656971" sldId="261"/>
        </pc:sldMkLst>
        <pc:spChg chg="mod">
          <ac:chgData name="Frederick, Samuel" userId="090dec4f-7d84-4616-bef6-b2226d1b24c4" providerId="ADAL" clId="{89F68C54-55B7-49AF-A76F-B6940287DEDA}" dt="2020-12-17T15:55:51.448" v="295" actId="13244"/>
          <ac:spMkLst>
            <pc:docMk/>
            <pc:sldMk cId="3542656971" sldId="261"/>
            <ac:spMk id="3" creationId="{2FDE57C0-7EE6-4C67-A1BE-392C650461E1}"/>
          </ac:spMkLst>
        </pc:spChg>
        <pc:spChg chg="add">
          <ac:chgData name="Frederick, Samuel" userId="090dec4f-7d84-4616-bef6-b2226d1b24c4" providerId="ADAL" clId="{89F68C54-55B7-49AF-A76F-B6940287DEDA}" dt="2020-12-17T15:55:33.664" v="294"/>
          <ac:spMkLst>
            <pc:docMk/>
            <pc:sldMk cId="3542656971" sldId="261"/>
            <ac:spMk id="4" creationId="{CBE5BE01-1B11-46CE-8CF9-80A4EE041EFC}"/>
          </ac:spMkLst>
        </pc:spChg>
        <pc:spChg chg="add">
          <ac:chgData name="Frederick, Samuel" userId="090dec4f-7d84-4616-bef6-b2226d1b24c4" providerId="ADAL" clId="{89F68C54-55B7-49AF-A76F-B6940287DEDA}" dt="2020-12-17T15:55:33.664" v="294"/>
          <ac:spMkLst>
            <pc:docMk/>
            <pc:sldMk cId="3542656971" sldId="261"/>
            <ac:spMk id="5" creationId="{53895AD4-0166-4E19-BFC0-77E36F4EE4CD}"/>
          </ac:spMkLst>
        </pc:spChg>
        <pc:spChg chg="add">
          <ac:chgData name="Frederick, Samuel" userId="090dec4f-7d84-4616-bef6-b2226d1b24c4" providerId="ADAL" clId="{89F68C54-55B7-49AF-A76F-B6940287DEDA}" dt="2020-12-17T15:55:33.664" v="294"/>
          <ac:spMkLst>
            <pc:docMk/>
            <pc:sldMk cId="3542656971" sldId="261"/>
            <ac:spMk id="7" creationId="{33B35ABF-425D-4297-9101-25AA055E8164}"/>
          </ac:spMkLst>
        </pc:spChg>
        <pc:spChg chg="add">
          <ac:chgData name="Frederick, Samuel" userId="090dec4f-7d84-4616-bef6-b2226d1b24c4" providerId="ADAL" clId="{89F68C54-55B7-49AF-A76F-B6940287DEDA}" dt="2020-12-17T15:55:33.664" v="294"/>
          <ac:spMkLst>
            <pc:docMk/>
            <pc:sldMk cId="3542656971" sldId="261"/>
            <ac:spMk id="8" creationId="{DDBA6AAA-1186-4874-96A2-21CBAAF52670}"/>
          </ac:spMkLst>
        </pc:spChg>
        <pc:spChg chg="add">
          <ac:chgData name="Frederick, Samuel" userId="090dec4f-7d84-4616-bef6-b2226d1b24c4" providerId="ADAL" clId="{89F68C54-55B7-49AF-A76F-B6940287DEDA}" dt="2020-12-17T15:55:33.664" v="294"/>
          <ac:spMkLst>
            <pc:docMk/>
            <pc:sldMk cId="3542656971" sldId="261"/>
            <ac:spMk id="9" creationId="{2FB25D18-829F-48C4-92A5-435A600BE838}"/>
          </ac:spMkLst>
        </pc:spChg>
        <pc:spChg chg="add">
          <ac:chgData name="Frederick, Samuel" userId="090dec4f-7d84-4616-bef6-b2226d1b24c4" providerId="ADAL" clId="{89F68C54-55B7-49AF-A76F-B6940287DEDA}" dt="2020-12-17T15:55:33.664" v="294"/>
          <ac:spMkLst>
            <pc:docMk/>
            <pc:sldMk cId="3542656971" sldId="261"/>
            <ac:spMk id="10" creationId="{2B85430D-6E22-4DA1-B82A-B6D0C9131923}"/>
          </ac:spMkLst>
        </pc:spChg>
        <pc:spChg chg="add">
          <ac:chgData name="Frederick, Samuel" userId="090dec4f-7d84-4616-bef6-b2226d1b24c4" providerId="ADAL" clId="{89F68C54-55B7-49AF-A76F-B6940287DEDA}" dt="2020-12-17T15:55:33.664" v="294"/>
          <ac:spMkLst>
            <pc:docMk/>
            <pc:sldMk cId="3542656971" sldId="261"/>
            <ac:spMk id="11" creationId="{7CBAD472-DF8F-4F11-92F5-A041902666C1}"/>
          </ac:spMkLst>
        </pc:spChg>
        <pc:spChg chg="add">
          <ac:chgData name="Frederick, Samuel" userId="090dec4f-7d84-4616-bef6-b2226d1b24c4" providerId="ADAL" clId="{89F68C54-55B7-49AF-A76F-B6940287DEDA}" dt="2020-12-17T15:55:33.664" v="294"/>
          <ac:spMkLst>
            <pc:docMk/>
            <pc:sldMk cId="3542656971" sldId="261"/>
            <ac:spMk id="12" creationId="{E35FBE57-FBC3-4823-AD73-8953AB32C2C6}"/>
          </ac:spMkLst>
        </pc:spChg>
        <pc:spChg chg="add">
          <ac:chgData name="Frederick, Samuel" userId="090dec4f-7d84-4616-bef6-b2226d1b24c4" providerId="ADAL" clId="{89F68C54-55B7-49AF-A76F-B6940287DEDA}" dt="2020-12-17T15:55:33.664" v="294"/>
          <ac:spMkLst>
            <pc:docMk/>
            <pc:sldMk cId="3542656971" sldId="261"/>
            <ac:spMk id="13" creationId="{B184D797-2339-41AA-8D07-C10FAF4E3141}"/>
          </ac:spMkLst>
        </pc:spChg>
        <pc:spChg chg="add">
          <ac:chgData name="Frederick, Samuel" userId="090dec4f-7d84-4616-bef6-b2226d1b24c4" providerId="ADAL" clId="{89F68C54-55B7-49AF-A76F-B6940287DEDA}" dt="2020-12-17T15:55:33.664" v="294"/>
          <ac:spMkLst>
            <pc:docMk/>
            <pc:sldMk cId="3542656971" sldId="261"/>
            <ac:spMk id="14" creationId="{C9029C09-8773-4FFB-BC28-E0841AF0BB14}"/>
          </ac:spMkLst>
        </pc:spChg>
        <pc:spChg chg="add">
          <ac:chgData name="Frederick, Samuel" userId="090dec4f-7d84-4616-bef6-b2226d1b24c4" providerId="ADAL" clId="{89F68C54-55B7-49AF-A76F-B6940287DEDA}" dt="2020-12-17T15:55:33.664" v="294"/>
          <ac:spMkLst>
            <pc:docMk/>
            <pc:sldMk cId="3542656971" sldId="261"/>
            <ac:spMk id="15" creationId="{66E24172-360C-45F7-822D-A006140CC0F1}"/>
          </ac:spMkLst>
        </pc:spChg>
        <pc:spChg chg="add">
          <ac:chgData name="Frederick, Samuel" userId="090dec4f-7d84-4616-bef6-b2226d1b24c4" providerId="ADAL" clId="{89F68C54-55B7-49AF-A76F-B6940287DEDA}" dt="2020-12-17T15:55:33.664" v="294"/>
          <ac:spMkLst>
            <pc:docMk/>
            <pc:sldMk cId="3542656971" sldId="261"/>
            <ac:spMk id="16" creationId="{7E0A4E45-A2A2-4E48-8770-F48B673D8FED}"/>
          </ac:spMkLst>
        </pc:spChg>
        <pc:spChg chg="add">
          <ac:chgData name="Frederick, Samuel" userId="090dec4f-7d84-4616-bef6-b2226d1b24c4" providerId="ADAL" clId="{89F68C54-55B7-49AF-A76F-B6940287DEDA}" dt="2020-12-17T15:55:33.664" v="294"/>
          <ac:spMkLst>
            <pc:docMk/>
            <pc:sldMk cId="3542656971" sldId="261"/>
            <ac:spMk id="20" creationId="{A3D20A17-3512-4C27-B0D2-495137578202}"/>
          </ac:spMkLst>
        </pc:spChg>
        <pc:spChg chg="add">
          <ac:chgData name="Frederick, Samuel" userId="090dec4f-7d84-4616-bef6-b2226d1b24c4" providerId="ADAL" clId="{89F68C54-55B7-49AF-A76F-B6940287DEDA}" dt="2020-12-17T15:55:33.664" v="294"/>
          <ac:spMkLst>
            <pc:docMk/>
            <pc:sldMk cId="3542656971" sldId="261"/>
            <ac:spMk id="22" creationId="{18760CDA-65B6-4552-A66E-6219B6E9BD7A}"/>
          </ac:spMkLst>
        </pc:spChg>
        <pc:spChg chg="add">
          <ac:chgData name="Frederick, Samuel" userId="090dec4f-7d84-4616-bef6-b2226d1b24c4" providerId="ADAL" clId="{89F68C54-55B7-49AF-A76F-B6940287DEDA}" dt="2020-12-17T15:55:33.664" v="294"/>
          <ac:spMkLst>
            <pc:docMk/>
            <pc:sldMk cId="3542656971" sldId="261"/>
            <ac:spMk id="23" creationId="{4672B5E5-2725-46A3-B8B8-E775989F94C0}"/>
          </ac:spMkLst>
        </pc:spChg>
        <pc:spChg chg="add">
          <ac:chgData name="Frederick, Samuel" userId="090dec4f-7d84-4616-bef6-b2226d1b24c4" providerId="ADAL" clId="{89F68C54-55B7-49AF-A76F-B6940287DEDA}" dt="2020-12-17T15:55:33.664" v="294"/>
          <ac:spMkLst>
            <pc:docMk/>
            <pc:sldMk cId="3542656971" sldId="261"/>
            <ac:spMk id="28" creationId="{945134BB-C88C-4FF8-A386-F33688DFA9F6}"/>
          </ac:spMkLst>
        </pc:spChg>
        <pc:spChg chg="add">
          <ac:chgData name="Frederick, Samuel" userId="090dec4f-7d84-4616-bef6-b2226d1b24c4" providerId="ADAL" clId="{89F68C54-55B7-49AF-A76F-B6940287DEDA}" dt="2020-12-17T15:55:33.664" v="294"/>
          <ac:spMkLst>
            <pc:docMk/>
            <pc:sldMk cId="3542656971" sldId="261"/>
            <ac:spMk id="31" creationId="{BE30761B-6F42-47FF-9A6B-204BC7597662}"/>
          </ac:spMkLst>
        </pc:spChg>
        <pc:spChg chg="add">
          <ac:chgData name="Frederick, Samuel" userId="090dec4f-7d84-4616-bef6-b2226d1b24c4" providerId="ADAL" clId="{89F68C54-55B7-49AF-A76F-B6940287DEDA}" dt="2020-12-17T15:55:33.664" v="294"/>
          <ac:spMkLst>
            <pc:docMk/>
            <pc:sldMk cId="3542656971" sldId="261"/>
            <ac:spMk id="32" creationId="{4185FB33-093D-4BD0-9B15-2958964CBDEE}"/>
          </ac:spMkLst>
        </pc:spChg>
        <pc:graphicFrameChg chg="add">
          <ac:chgData name="Frederick, Samuel" userId="090dec4f-7d84-4616-bef6-b2226d1b24c4" providerId="ADAL" clId="{89F68C54-55B7-49AF-A76F-B6940287DEDA}" dt="2020-12-17T15:55:33.664" v="294"/>
          <ac:graphicFrameMkLst>
            <pc:docMk/>
            <pc:sldMk cId="3542656971" sldId="261"/>
            <ac:graphicFrameMk id="6" creationId="{A2C51098-80C1-4EC0-9B34-657554DF616E}"/>
          </ac:graphicFrameMkLst>
        </pc:graphicFrameChg>
        <pc:graphicFrameChg chg="add">
          <ac:chgData name="Frederick, Samuel" userId="090dec4f-7d84-4616-bef6-b2226d1b24c4" providerId="ADAL" clId="{89F68C54-55B7-49AF-A76F-B6940287DEDA}" dt="2020-12-17T15:55:33.664" v="294"/>
          <ac:graphicFrameMkLst>
            <pc:docMk/>
            <pc:sldMk cId="3542656971" sldId="261"/>
            <ac:graphicFrameMk id="17" creationId="{71704EE9-ABC5-4295-B3A1-1A0B89BCF060}"/>
          </ac:graphicFrameMkLst>
        </pc:graphicFrameChg>
        <pc:graphicFrameChg chg="add">
          <ac:chgData name="Frederick, Samuel" userId="090dec4f-7d84-4616-bef6-b2226d1b24c4" providerId="ADAL" clId="{89F68C54-55B7-49AF-A76F-B6940287DEDA}" dt="2020-12-17T15:55:33.664" v="294"/>
          <ac:graphicFrameMkLst>
            <pc:docMk/>
            <pc:sldMk cId="3542656971" sldId="261"/>
            <ac:graphicFrameMk id="19" creationId="{DCE82A4C-552E-49B6-96FC-8CC2FA124677}"/>
          </ac:graphicFrameMkLst>
        </pc:graphicFrameChg>
        <pc:graphicFrameChg chg="add">
          <ac:chgData name="Frederick, Samuel" userId="090dec4f-7d84-4616-bef6-b2226d1b24c4" providerId="ADAL" clId="{89F68C54-55B7-49AF-A76F-B6940287DEDA}" dt="2020-12-17T15:55:33.664" v="294"/>
          <ac:graphicFrameMkLst>
            <pc:docMk/>
            <pc:sldMk cId="3542656971" sldId="261"/>
            <ac:graphicFrameMk id="25" creationId="{9463BBD8-21A2-4E16-84F7-4384A25766F7}"/>
          </ac:graphicFrameMkLst>
        </pc:graphicFrameChg>
        <pc:graphicFrameChg chg="add">
          <ac:chgData name="Frederick, Samuel" userId="090dec4f-7d84-4616-bef6-b2226d1b24c4" providerId="ADAL" clId="{89F68C54-55B7-49AF-A76F-B6940287DEDA}" dt="2020-12-17T15:55:33.664" v="294"/>
          <ac:graphicFrameMkLst>
            <pc:docMk/>
            <pc:sldMk cId="3542656971" sldId="261"/>
            <ac:graphicFrameMk id="26" creationId="{E34AD36B-8E4B-4F74-A7E7-EA92CDA54030}"/>
          </ac:graphicFrameMkLst>
        </pc:graphicFrameChg>
        <pc:graphicFrameChg chg="add">
          <ac:chgData name="Frederick, Samuel" userId="090dec4f-7d84-4616-bef6-b2226d1b24c4" providerId="ADAL" clId="{89F68C54-55B7-49AF-A76F-B6940287DEDA}" dt="2020-12-17T15:55:33.664" v="294"/>
          <ac:graphicFrameMkLst>
            <pc:docMk/>
            <pc:sldMk cId="3542656971" sldId="261"/>
            <ac:graphicFrameMk id="27" creationId="{A221BCD7-76CF-4625-B88E-B90C49958923}"/>
          </ac:graphicFrameMkLst>
        </pc:graphicFrameChg>
        <pc:picChg chg="add">
          <ac:chgData name="Frederick, Samuel" userId="090dec4f-7d84-4616-bef6-b2226d1b24c4" providerId="ADAL" clId="{89F68C54-55B7-49AF-A76F-B6940287DEDA}" dt="2020-12-17T15:55:33.664" v="294"/>
          <ac:picMkLst>
            <pc:docMk/>
            <pc:sldMk cId="3542656971" sldId="261"/>
            <ac:picMk id="29" creationId="{6797C4F5-7253-4D3B-9CC4-903D22BFC635}"/>
          </ac:picMkLst>
        </pc:picChg>
        <pc:cxnChg chg="add">
          <ac:chgData name="Frederick, Samuel" userId="090dec4f-7d84-4616-bef6-b2226d1b24c4" providerId="ADAL" clId="{89F68C54-55B7-49AF-A76F-B6940287DEDA}" dt="2020-12-17T15:55:33.664" v="294"/>
          <ac:cxnSpMkLst>
            <pc:docMk/>
            <pc:sldMk cId="3542656971" sldId="261"/>
            <ac:cxnSpMk id="18" creationId="{8D73BE52-9588-4F90-8253-301080752FDA}"/>
          </ac:cxnSpMkLst>
        </pc:cxnChg>
        <pc:cxnChg chg="add">
          <ac:chgData name="Frederick, Samuel" userId="090dec4f-7d84-4616-bef6-b2226d1b24c4" providerId="ADAL" clId="{89F68C54-55B7-49AF-A76F-B6940287DEDA}" dt="2020-12-17T15:55:33.664" v="294"/>
          <ac:cxnSpMkLst>
            <pc:docMk/>
            <pc:sldMk cId="3542656971" sldId="261"/>
            <ac:cxnSpMk id="21" creationId="{FE612C06-EBAD-47FD-BE36-929CCBF9EABA}"/>
          </ac:cxnSpMkLst>
        </pc:cxnChg>
        <pc:cxnChg chg="add">
          <ac:chgData name="Frederick, Samuel" userId="090dec4f-7d84-4616-bef6-b2226d1b24c4" providerId="ADAL" clId="{89F68C54-55B7-49AF-A76F-B6940287DEDA}" dt="2020-12-17T15:55:33.664" v="294"/>
          <ac:cxnSpMkLst>
            <pc:docMk/>
            <pc:sldMk cId="3542656971" sldId="261"/>
            <ac:cxnSpMk id="24" creationId="{2F92AE66-653F-4431-BCE8-2A6F7E68AAEC}"/>
          </ac:cxnSpMkLst>
        </pc:cxnChg>
        <pc:cxnChg chg="add">
          <ac:chgData name="Frederick, Samuel" userId="090dec4f-7d84-4616-bef6-b2226d1b24c4" providerId="ADAL" clId="{89F68C54-55B7-49AF-A76F-B6940287DEDA}" dt="2020-12-17T15:55:33.664" v="294"/>
          <ac:cxnSpMkLst>
            <pc:docMk/>
            <pc:sldMk cId="3542656971" sldId="261"/>
            <ac:cxnSpMk id="30" creationId="{11BB884A-C91A-496D-ADB0-95FDF845FD76}"/>
          </ac:cxnSpMkLst>
        </pc:cxnChg>
      </pc:sldChg>
      <pc:sldMasterChg chg="addSp delSp delSldLayout modSldLayout">
        <pc:chgData name="Frederick, Samuel" userId="090dec4f-7d84-4616-bef6-b2226d1b24c4" providerId="ADAL" clId="{89F68C54-55B7-49AF-A76F-B6940287DEDA}" dt="2020-12-29T14:16:10.918" v="576" actId="478"/>
        <pc:sldMasterMkLst>
          <pc:docMk/>
          <pc:sldMasterMk cId="1191321755" sldId="2147483684"/>
        </pc:sldMasterMkLst>
        <pc:spChg chg="del">
          <ac:chgData name="Frederick, Samuel" userId="090dec4f-7d84-4616-bef6-b2226d1b24c4" providerId="ADAL" clId="{89F68C54-55B7-49AF-A76F-B6940287DEDA}" dt="2020-12-17T15:14:17.966" v="59" actId="478"/>
          <ac:spMkLst>
            <pc:docMk/>
            <pc:sldMasterMk cId="1191321755" sldId="2147483684"/>
            <ac:spMk id="2" creationId="{00000000-0000-0000-0000-000000000000}"/>
          </ac:spMkLst>
        </pc:spChg>
        <pc:spChg chg="add del">
          <ac:chgData name="Frederick, Samuel" userId="090dec4f-7d84-4616-bef6-b2226d1b24c4" providerId="ADAL" clId="{89F68C54-55B7-49AF-A76F-B6940287DEDA}" dt="2020-12-17T16:12:31.834" v="323"/>
          <ac:spMkLst>
            <pc:docMk/>
            <pc:sldMasterMk cId="1191321755" sldId="2147483684"/>
            <ac:spMk id="2" creationId="{F204C071-6BAC-470C-A98D-476EEC28AE08}"/>
          </ac:spMkLst>
        </pc:spChg>
        <pc:spChg chg="del">
          <ac:chgData name="Frederick, Samuel" userId="090dec4f-7d84-4616-bef6-b2226d1b24c4" providerId="ADAL" clId="{89F68C54-55B7-49AF-A76F-B6940287DEDA}" dt="2020-12-17T15:14:19.162" v="60" actId="478"/>
          <ac:spMkLst>
            <pc:docMk/>
            <pc:sldMasterMk cId="1191321755" sldId="2147483684"/>
            <ac:spMk id="3" creationId="{00000000-0000-0000-0000-000000000000}"/>
          </ac:spMkLst>
        </pc:spChg>
        <pc:spChg chg="del">
          <ac:chgData name="Frederick, Samuel" userId="090dec4f-7d84-4616-bef6-b2226d1b24c4" providerId="ADAL" clId="{89F68C54-55B7-49AF-A76F-B6940287DEDA}" dt="2020-12-17T15:14:20.418" v="61" actId="478"/>
          <ac:spMkLst>
            <pc:docMk/>
            <pc:sldMasterMk cId="1191321755" sldId="2147483684"/>
            <ac:spMk id="4" creationId="{00000000-0000-0000-0000-000000000000}"/>
          </ac:spMkLst>
        </pc:spChg>
        <pc:spChg chg="del">
          <ac:chgData name="Frederick, Samuel" userId="090dec4f-7d84-4616-bef6-b2226d1b24c4" providerId="ADAL" clId="{89F68C54-55B7-49AF-A76F-B6940287DEDA}" dt="2020-12-17T15:14:21.179" v="62" actId="478"/>
          <ac:spMkLst>
            <pc:docMk/>
            <pc:sldMasterMk cId="1191321755" sldId="2147483684"/>
            <ac:spMk id="5" creationId="{00000000-0000-0000-0000-000000000000}"/>
          </ac:spMkLst>
        </pc:spChg>
        <pc:spChg chg="del">
          <ac:chgData name="Frederick, Samuel" userId="090dec4f-7d84-4616-bef6-b2226d1b24c4" providerId="ADAL" clId="{89F68C54-55B7-49AF-A76F-B6940287DEDA}" dt="2020-12-17T15:14:21.765" v="63" actId="478"/>
          <ac:spMkLst>
            <pc:docMk/>
            <pc:sldMasterMk cId="1191321755" sldId="2147483684"/>
            <ac:spMk id="7" creationId="{C0426436-8F1E-4C8E-8A49-E1655BDCD9FF}"/>
          </ac:spMkLst>
        </pc:spChg>
        <pc:spChg chg="add del">
          <ac:chgData name="Frederick, Samuel" userId="090dec4f-7d84-4616-bef6-b2226d1b24c4" providerId="ADAL" clId="{89F68C54-55B7-49AF-A76F-B6940287DEDA}" dt="2020-12-17T15:24:23.076" v="82"/>
          <ac:spMkLst>
            <pc:docMk/>
            <pc:sldMasterMk cId="1191321755" sldId="2147483684"/>
            <ac:spMk id="8" creationId="{A6FC3FEC-7371-4263-A6B7-F39A876229DB}"/>
          </ac:spMkLst>
        </pc:spChg>
        <pc:spChg chg="add del">
          <ac:chgData name="Frederick, Samuel" userId="090dec4f-7d84-4616-bef6-b2226d1b24c4" providerId="ADAL" clId="{89F68C54-55B7-49AF-A76F-B6940287DEDA}" dt="2020-12-17T15:24:23.076" v="82"/>
          <ac:spMkLst>
            <pc:docMk/>
            <pc:sldMasterMk cId="1191321755" sldId="2147483684"/>
            <ac:spMk id="10" creationId="{9D31EB3C-EFE8-4B38-A8E2-7EE14939DB08}"/>
          </ac:spMkLst>
        </pc:spChg>
        <pc:spChg chg="add del">
          <ac:chgData name="Frederick, Samuel" userId="090dec4f-7d84-4616-bef6-b2226d1b24c4" providerId="ADAL" clId="{89F68C54-55B7-49AF-A76F-B6940287DEDA}" dt="2020-12-17T15:24:23.076" v="82"/>
          <ac:spMkLst>
            <pc:docMk/>
            <pc:sldMasterMk cId="1191321755" sldId="2147483684"/>
            <ac:spMk id="12" creationId="{394B9D19-EF14-489B-987A-BDBF975C362E}"/>
          </ac:spMkLst>
        </pc:spChg>
        <pc:spChg chg="add del">
          <ac:chgData name="Frederick, Samuel" userId="090dec4f-7d84-4616-bef6-b2226d1b24c4" providerId="ADAL" clId="{89F68C54-55B7-49AF-A76F-B6940287DEDA}" dt="2020-12-17T15:24:23.076" v="82"/>
          <ac:spMkLst>
            <pc:docMk/>
            <pc:sldMasterMk cId="1191321755" sldId="2147483684"/>
            <ac:spMk id="13" creationId="{4DC13C97-3DC8-465C-9088-C264D16271B7}"/>
          </ac:spMkLst>
        </pc:spChg>
        <pc:picChg chg="add del">
          <ac:chgData name="Frederick, Samuel" userId="090dec4f-7d84-4616-bef6-b2226d1b24c4" providerId="ADAL" clId="{89F68C54-55B7-49AF-A76F-B6940287DEDA}" dt="2020-12-17T15:24:23.076" v="82"/>
          <ac:picMkLst>
            <pc:docMk/>
            <pc:sldMasterMk cId="1191321755" sldId="2147483684"/>
            <ac:picMk id="9" creationId="{673BC25A-0CE6-4A89-A853-2D544BD70844}"/>
          </ac:picMkLst>
        </pc:picChg>
        <pc:picChg chg="add del">
          <ac:chgData name="Frederick, Samuel" userId="090dec4f-7d84-4616-bef6-b2226d1b24c4" providerId="ADAL" clId="{89F68C54-55B7-49AF-A76F-B6940287DEDA}" dt="2020-12-17T15:26:14.975" v="89"/>
          <ac:picMkLst>
            <pc:docMk/>
            <pc:sldMasterMk cId="1191321755" sldId="2147483684"/>
            <ac:picMk id="14" creationId="{F6A9713B-8D0C-41D1-A6C9-25B89BEDF7CA}"/>
          </ac:picMkLst>
        </pc:picChg>
        <pc:cxnChg chg="add del">
          <ac:chgData name="Frederick, Samuel" userId="090dec4f-7d84-4616-bef6-b2226d1b24c4" providerId="ADAL" clId="{89F68C54-55B7-49AF-A76F-B6940287DEDA}" dt="2020-12-17T15:24:23.076" v="82"/>
          <ac:cxnSpMkLst>
            <pc:docMk/>
            <pc:sldMasterMk cId="1191321755" sldId="2147483684"/>
            <ac:cxnSpMk id="11" creationId="{7947509A-AE75-4EB5-A278-0FE9BB670F16}"/>
          </ac:cxnSpMkLst>
        </pc:cxnChg>
        <pc:sldLayoutChg chg="addSp delSp modSp">
          <pc:chgData name="Frederick, Samuel" userId="090dec4f-7d84-4616-bef6-b2226d1b24c4" providerId="ADAL" clId="{89F68C54-55B7-49AF-A76F-B6940287DEDA}" dt="2020-12-29T14:13:40.584" v="566"/>
          <pc:sldLayoutMkLst>
            <pc:docMk/>
            <pc:sldMasterMk cId="1191321755" sldId="2147483684"/>
            <pc:sldLayoutMk cId="6746695" sldId="2147483685"/>
          </pc:sldLayoutMkLst>
          <pc:spChg chg="del">
            <ac:chgData name="Frederick, Samuel" userId="090dec4f-7d84-4616-bef6-b2226d1b24c4" providerId="ADAL" clId="{89F68C54-55B7-49AF-A76F-B6940287DEDA}" dt="2020-12-17T15:13:39.084" v="50" actId="478"/>
            <ac:spMkLst>
              <pc:docMk/>
              <pc:sldMasterMk cId="1191321755" sldId="2147483684"/>
              <pc:sldLayoutMk cId="6746695" sldId="2147483685"/>
              <ac:spMk id="2" creationId="{00000000-0000-0000-0000-000000000000}"/>
            </ac:spMkLst>
          </pc:spChg>
          <pc:spChg chg="add del">
            <ac:chgData name="Frederick, Samuel" userId="090dec4f-7d84-4616-bef6-b2226d1b24c4" providerId="ADAL" clId="{89F68C54-55B7-49AF-A76F-B6940287DEDA}" dt="2020-12-17T15:26:48.715" v="91" actId="11529"/>
            <ac:spMkLst>
              <pc:docMk/>
              <pc:sldMasterMk cId="1191321755" sldId="2147483684"/>
              <pc:sldLayoutMk cId="6746695" sldId="2147483685"/>
              <ac:spMk id="2" creationId="{9784717E-AE32-4FEF-AC05-F428E8667C00}"/>
            </ac:spMkLst>
          </pc:spChg>
          <pc:spChg chg="add del mod">
            <ac:chgData name="Frederick, Samuel" userId="090dec4f-7d84-4616-bef6-b2226d1b24c4" providerId="ADAL" clId="{89F68C54-55B7-49AF-A76F-B6940287DEDA}" dt="2020-12-17T16:08:25.730" v="300" actId="767"/>
            <ac:spMkLst>
              <pc:docMk/>
              <pc:sldMasterMk cId="1191321755" sldId="2147483684"/>
              <pc:sldLayoutMk cId="6746695" sldId="2147483685"/>
              <ac:spMk id="2" creationId="{AFD7B1DA-FBC3-4074-97C2-432B1A68A053}"/>
            </ac:spMkLst>
          </pc:spChg>
          <pc:spChg chg="del">
            <ac:chgData name="Frederick, Samuel" userId="090dec4f-7d84-4616-bef6-b2226d1b24c4" providerId="ADAL" clId="{89F68C54-55B7-49AF-A76F-B6940287DEDA}" dt="2020-12-17T15:13:40.039" v="51" actId="478"/>
            <ac:spMkLst>
              <pc:docMk/>
              <pc:sldMasterMk cId="1191321755" sldId="2147483684"/>
              <pc:sldLayoutMk cId="6746695" sldId="2147483685"/>
              <ac:spMk id="3" creationId="{00000000-0000-0000-0000-000000000000}"/>
            </ac:spMkLst>
          </pc:spChg>
          <pc:spChg chg="add del mod">
            <ac:chgData name="Frederick, Samuel" userId="090dec4f-7d84-4616-bef6-b2226d1b24c4" providerId="ADAL" clId="{89F68C54-55B7-49AF-A76F-B6940287DEDA}" dt="2020-12-17T16:10:15.938" v="315" actId="478"/>
            <ac:spMkLst>
              <pc:docMk/>
              <pc:sldMasterMk cId="1191321755" sldId="2147483684"/>
              <pc:sldLayoutMk cId="6746695" sldId="2147483685"/>
              <ac:spMk id="3" creationId="{3119C750-1570-4421-A424-6936C7286F8E}"/>
            </ac:spMkLst>
          </pc:spChg>
          <pc:spChg chg="del">
            <ac:chgData name="Frederick, Samuel" userId="090dec4f-7d84-4616-bef6-b2226d1b24c4" providerId="ADAL" clId="{89F68C54-55B7-49AF-A76F-B6940287DEDA}" dt="2020-12-17T15:13:42.403" v="52" actId="478"/>
            <ac:spMkLst>
              <pc:docMk/>
              <pc:sldMasterMk cId="1191321755" sldId="2147483684"/>
              <pc:sldLayoutMk cId="6746695" sldId="2147483685"/>
              <ac:spMk id="4" creationId="{00000000-0000-0000-0000-000000000000}"/>
            </ac:spMkLst>
          </pc:spChg>
          <pc:spChg chg="add mod">
            <ac:chgData name="Frederick, Samuel" userId="090dec4f-7d84-4616-bef6-b2226d1b24c4" providerId="ADAL" clId="{89F68C54-55B7-49AF-A76F-B6940287DEDA}" dt="2020-12-17T16:13:38.531" v="328" actId="962"/>
            <ac:spMkLst>
              <pc:docMk/>
              <pc:sldMasterMk cId="1191321755" sldId="2147483684"/>
              <pc:sldLayoutMk cId="6746695" sldId="2147483685"/>
              <ac:spMk id="4" creationId="{3FD28EF8-7326-4B5B-B5F2-3F3DF1EE0CAD}"/>
            </ac:spMkLst>
          </pc:spChg>
          <pc:spChg chg="del">
            <ac:chgData name="Frederick, Samuel" userId="090dec4f-7d84-4616-bef6-b2226d1b24c4" providerId="ADAL" clId="{89F68C54-55B7-49AF-A76F-B6940287DEDA}" dt="2020-12-17T15:13:44.233" v="53" actId="478"/>
            <ac:spMkLst>
              <pc:docMk/>
              <pc:sldMasterMk cId="1191321755" sldId="2147483684"/>
              <pc:sldLayoutMk cId="6746695" sldId="2147483685"/>
              <ac:spMk id="5" creationId="{00000000-0000-0000-0000-000000000000}"/>
            </ac:spMkLst>
          </pc:spChg>
          <pc:spChg chg="add del">
            <ac:chgData name="Frederick, Samuel" userId="090dec4f-7d84-4616-bef6-b2226d1b24c4" providerId="ADAL" clId="{89F68C54-55B7-49AF-A76F-B6940287DEDA}" dt="2020-12-17T21:48:47.209" v="520" actId="478"/>
            <ac:spMkLst>
              <pc:docMk/>
              <pc:sldMasterMk cId="1191321755" sldId="2147483684"/>
              <pc:sldLayoutMk cId="6746695" sldId="2147483685"/>
              <ac:spMk id="5" creationId="{C0E3719E-A415-4008-8C3A-3BFBB84B9F08}"/>
            </ac:spMkLst>
          </pc:spChg>
          <pc:spChg chg="add del mod">
            <ac:chgData name="Frederick, Samuel" userId="090dec4f-7d84-4616-bef6-b2226d1b24c4" providerId="ADAL" clId="{89F68C54-55B7-49AF-A76F-B6940287DEDA}" dt="2020-12-17T16:16:49.271" v="414" actId="478"/>
            <ac:spMkLst>
              <pc:docMk/>
              <pc:sldMasterMk cId="1191321755" sldId="2147483684"/>
              <pc:sldLayoutMk cId="6746695" sldId="2147483685"/>
              <ac:spMk id="5" creationId="{F6741D1E-F133-42A4-9B2A-91E5B9AF246E}"/>
            </ac:spMkLst>
          </pc:spChg>
          <pc:spChg chg="del">
            <ac:chgData name="Frederick, Samuel" userId="090dec4f-7d84-4616-bef6-b2226d1b24c4" providerId="ADAL" clId="{89F68C54-55B7-49AF-A76F-B6940287DEDA}" dt="2020-12-17T15:13:45.070" v="54" actId="478"/>
            <ac:spMkLst>
              <pc:docMk/>
              <pc:sldMasterMk cId="1191321755" sldId="2147483684"/>
              <pc:sldLayoutMk cId="6746695" sldId="2147483685"/>
              <ac:spMk id="6" creationId="{00000000-0000-0000-0000-000000000000}"/>
            </ac:spMkLst>
          </pc:spChg>
          <pc:spChg chg="add mod">
            <ac:chgData name="Frederick, Samuel" userId="090dec4f-7d84-4616-bef6-b2226d1b24c4" providerId="ADAL" clId="{89F68C54-55B7-49AF-A76F-B6940287DEDA}" dt="2020-12-17T21:49:06.714" v="526" actId="13244"/>
            <ac:spMkLst>
              <pc:docMk/>
              <pc:sldMasterMk cId="1191321755" sldId="2147483684"/>
              <pc:sldLayoutMk cId="6746695" sldId="2147483685"/>
              <ac:spMk id="6" creationId="{4CEAB31F-96E9-478E-B76F-992733BA077D}"/>
            </ac:spMkLst>
          </pc:spChg>
          <pc:spChg chg="add del">
            <ac:chgData name="Frederick, Samuel" userId="090dec4f-7d84-4616-bef6-b2226d1b24c4" providerId="ADAL" clId="{89F68C54-55B7-49AF-A76F-B6940287DEDA}" dt="2020-12-17T15:22:59.534" v="77"/>
            <ac:spMkLst>
              <pc:docMk/>
              <pc:sldMasterMk cId="1191321755" sldId="2147483684"/>
              <pc:sldLayoutMk cId="6746695" sldId="2147483685"/>
              <ac:spMk id="7" creationId="{822DED2A-97E1-4602-A6FA-D83C9D7D065C}"/>
            </ac:spMkLst>
          </pc:spChg>
          <pc:spChg chg="add">
            <ac:chgData name="Frederick, Samuel" userId="090dec4f-7d84-4616-bef6-b2226d1b24c4" providerId="ADAL" clId="{89F68C54-55B7-49AF-A76F-B6940287DEDA}" dt="2020-12-21T14:54:58.022" v="555"/>
            <ac:spMkLst>
              <pc:docMk/>
              <pc:sldMasterMk cId="1191321755" sldId="2147483684"/>
              <pc:sldLayoutMk cId="6746695" sldId="2147483685"/>
              <ac:spMk id="7" creationId="{9C129ADE-2450-4964-9002-6159F00A83DF}"/>
            </ac:spMkLst>
          </pc:spChg>
          <pc:spChg chg="add">
            <ac:chgData name="Frederick, Samuel" userId="090dec4f-7d84-4616-bef6-b2226d1b24c4" providerId="ADAL" clId="{89F68C54-55B7-49AF-A76F-B6940287DEDA}" dt="2020-12-21T14:54:58.022" v="555"/>
            <ac:spMkLst>
              <pc:docMk/>
              <pc:sldMasterMk cId="1191321755" sldId="2147483684"/>
              <pc:sldLayoutMk cId="6746695" sldId="2147483685"/>
              <ac:spMk id="8" creationId="{FD7E6056-2EED-4702-9CAE-4FDCB8C6C0ED}"/>
            </ac:spMkLst>
          </pc:spChg>
          <pc:spChg chg="add del">
            <ac:chgData name="Frederick, Samuel" userId="090dec4f-7d84-4616-bef6-b2226d1b24c4" providerId="ADAL" clId="{89F68C54-55B7-49AF-A76F-B6940287DEDA}" dt="2020-12-17T15:22:59.534" v="77"/>
            <ac:spMkLst>
              <pc:docMk/>
              <pc:sldMasterMk cId="1191321755" sldId="2147483684"/>
              <pc:sldLayoutMk cId="6746695" sldId="2147483685"/>
              <ac:spMk id="9" creationId="{3D7D0DD6-1DA7-44EB-BE21-7B619AEA6DCC}"/>
            </ac:spMkLst>
          </pc:spChg>
          <pc:spChg chg="add del">
            <ac:chgData name="Frederick, Samuel" userId="090dec4f-7d84-4616-bef6-b2226d1b24c4" providerId="ADAL" clId="{89F68C54-55B7-49AF-A76F-B6940287DEDA}" dt="2020-12-17T21:46:51.827" v="515" actId="478"/>
            <ac:spMkLst>
              <pc:docMk/>
              <pc:sldMasterMk cId="1191321755" sldId="2147483684"/>
              <pc:sldLayoutMk cId="6746695" sldId="2147483685"/>
              <ac:spMk id="9" creationId="{559B1CAC-06D2-448A-866B-2359525AC59F}"/>
            </ac:spMkLst>
          </pc:spChg>
          <pc:spChg chg="add del">
            <ac:chgData name="Frederick, Samuel" userId="090dec4f-7d84-4616-bef6-b2226d1b24c4" providerId="ADAL" clId="{89F68C54-55B7-49AF-A76F-B6940287DEDA}" dt="2020-12-29T14:13:40.584" v="566"/>
            <ac:spMkLst>
              <pc:docMk/>
              <pc:sldMasterMk cId="1191321755" sldId="2147483684"/>
              <pc:sldLayoutMk cId="6746695" sldId="2147483685"/>
              <ac:spMk id="9" creationId="{BB50ED9B-6FAA-4520-8103-BF9101CCE3F3}"/>
            </ac:spMkLst>
          </pc:spChg>
          <pc:spChg chg="add del">
            <ac:chgData name="Frederick, Samuel" userId="090dec4f-7d84-4616-bef6-b2226d1b24c4" providerId="ADAL" clId="{89F68C54-55B7-49AF-A76F-B6940287DEDA}" dt="2020-12-17T21:46:49.491" v="514" actId="478"/>
            <ac:spMkLst>
              <pc:docMk/>
              <pc:sldMasterMk cId="1191321755" sldId="2147483684"/>
              <pc:sldLayoutMk cId="6746695" sldId="2147483685"/>
              <ac:spMk id="10" creationId="{13596239-D2CE-4B89-8BB8-8C8947F7A8C8}"/>
            </ac:spMkLst>
          </pc:spChg>
          <pc:spChg chg="add del">
            <ac:chgData name="Frederick, Samuel" userId="090dec4f-7d84-4616-bef6-b2226d1b24c4" providerId="ADAL" clId="{89F68C54-55B7-49AF-A76F-B6940287DEDA}" dt="2020-12-29T14:13:40.584" v="566"/>
            <ac:spMkLst>
              <pc:docMk/>
              <pc:sldMasterMk cId="1191321755" sldId="2147483684"/>
              <pc:sldLayoutMk cId="6746695" sldId="2147483685"/>
              <ac:spMk id="10" creationId="{C78FCE1C-51A2-4E35-BF97-E032A59D522D}"/>
            </ac:spMkLst>
          </pc:spChg>
          <pc:spChg chg="add del">
            <ac:chgData name="Frederick, Samuel" userId="090dec4f-7d84-4616-bef6-b2226d1b24c4" providerId="ADAL" clId="{89F68C54-55B7-49AF-A76F-B6940287DEDA}" dt="2020-12-17T21:46:53.772" v="516" actId="478"/>
            <ac:spMkLst>
              <pc:docMk/>
              <pc:sldMasterMk cId="1191321755" sldId="2147483684"/>
              <pc:sldLayoutMk cId="6746695" sldId="2147483685"/>
              <ac:spMk id="11" creationId="{B3970416-3D6D-49F6-A6D3-0BA5D634D140}"/>
            </ac:spMkLst>
          </pc:spChg>
          <pc:spChg chg="add del">
            <ac:chgData name="Frederick, Samuel" userId="090dec4f-7d84-4616-bef6-b2226d1b24c4" providerId="ADAL" clId="{89F68C54-55B7-49AF-A76F-B6940287DEDA}" dt="2020-12-17T15:22:59.534" v="77"/>
            <ac:spMkLst>
              <pc:docMk/>
              <pc:sldMasterMk cId="1191321755" sldId="2147483684"/>
              <pc:sldLayoutMk cId="6746695" sldId="2147483685"/>
              <ac:spMk id="11" creationId="{BD32FFD4-691A-4192-A9B9-2C245EF4F3AE}"/>
            </ac:spMkLst>
          </pc:spChg>
          <pc:spChg chg="add">
            <ac:chgData name="Frederick, Samuel" userId="090dec4f-7d84-4616-bef6-b2226d1b24c4" providerId="ADAL" clId="{89F68C54-55B7-49AF-A76F-B6940287DEDA}" dt="2020-12-17T21:48:50.427" v="522"/>
            <ac:spMkLst>
              <pc:docMk/>
              <pc:sldMasterMk cId="1191321755" sldId="2147483684"/>
              <pc:sldLayoutMk cId="6746695" sldId="2147483685"/>
              <ac:spMk id="12" creationId="{6E977456-2E7D-4B94-8F6B-14EA6E7F331A}"/>
            </ac:spMkLst>
          </pc:spChg>
          <pc:spChg chg="add del">
            <ac:chgData name="Frederick, Samuel" userId="090dec4f-7d84-4616-bef6-b2226d1b24c4" providerId="ADAL" clId="{89F68C54-55B7-49AF-A76F-B6940287DEDA}" dt="2020-12-17T15:22:59.534" v="77"/>
            <ac:spMkLst>
              <pc:docMk/>
              <pc:sldMasterMk cId="1191321755" sldId="2147483684"/>
              <pc:sldLayoutMk cId="6746695" sldId="2147483685"/>
              <ac:spMk id="12" creationId="{F9E5CBE7-C5B3-4CE7-8B15-A0B588E7C82F}"/>
            </ac:spMkLst>
          </pc:spChg>
          <pc:spChg chg="add del">
            <ac:chgData name="Frederick, Samuel" userId="090dec4f-7d84-4616-bef6-b2226d1b24c4" providerId="ADAL" clId="{89F68C54-55B7-49AF-A76F-B6940287DEDA}" dt="2020-12-17T15:24:56.309" v="84" actId="478"/>
            <ac:spMkLst>
              <pc:docMk/>
              <pc:sldMasterMk cId="1191321755" sldId="2147483684"/>
              <pc:sldLayoutMk cId="6746695" sldId="2147483685"/>
              <ac:spMk id="13" creationId="{02FED997-9A7A-4913-8385-858623A43E5F}"/>
            </ac:spMkLst>
          </pc:spChg>
          <pc:spChg chg="add del">
            <ac:chgData name="Frederick, Samuel" userId="090dec4f-7d84-4616-bef6-b2226d1b24c4" providerId="ADAL" clId="{89F68C54-55B7-49AF-A76F-B6940287DEDA}" dt="2020-12-29T14:13:40.584" v="566"/>
            <ac:spMkLst>
              <pc:docMk/>
              <pc:sldMasterMk cId="1191321755" sldId="2147483684"/>
              <pc:sldLayoutMk cId="6746695" sldId="2147483685"/>
              <ac:spMk id="14" creationId="{477082C9-4BD4-4EA3-B95B-D62C9E8B0730}"/>
            </ac:spMkLst>
          </pc:spChg>
          <pc:spChg chg="add del">
            <ac:chgData name="Frederick, Samuel" userId="090dec4f-7d84-4616-bef6-b2226d1b24c4" providerId="ADAL" clId="{89F68C54-55B7-49AF-A76F-B6940287DEDA}" dt="2020-12-17T15:24:56.309" v="84" actId="478"/>
            <ac:spMkLst>
              <pc:docMk/>
              <pc:sldMasterMk cId="1191321755" sldId="2147483684"/>
              <pc:sldLayoutMk cId="6746695" sldId="2147483685"/>
              <ac:spMk id="15" creationId="{CE20B493-0B1B-435A-A6FC-9A50F4CB53F1}"/>
            </ac:spMkLst>
          </pc:spChg>
          <pc:spChg chg="add del">
            <ac:chgData name="Frederick, Samuel" userId="090dec4f-7d84-4616-bef6-b2226d1b24c4" providerId="ADAL" clId="{89F68C54-55B7-49AF-A76F-B6940287DEDA}" dt="2020-12-29T14:13:40.584" v="566"/>
            <ac:spMkLst>
              <pc:docMk/>
              <pc:sldMasterMk cId="1191321755" sldId="2147483684"/>
              <pc:sldLayoutMk cId="6746695" sldId="2147483685"/>
              <ac:spMk id="16" creationId="{33992653-D07E-4274-8F1F-D2E34E3A77BA}"/>
            </ac:spMkLst>
          </pc:spChg>
          <pc:spChg chg="add del">
            <ac:chgData name="Frederick, Samuel" userId="090dec4f-7d84-4616-bef6-b2226d1b24c4" providerId="ADAL" clId="{89F68C54-55B7-49AF-A76F-B6940287DEDA}" dt="2020-12-17T15:24:56.309" v="84" actId="478"/>
            <ac:spMkLst>
              <pc:docMk/>
              <pc:sldMasterMk cId="1191321755" sldId="2147483684"/>
              <pc:sldLayoutMk cId="6746695" sldId="2147483685"/>
              <ac:spMk id="17" creationId="{39A7B1D8-C076-452D-A2EE-2B776D2DD5F4}"/>
            </ac:spMkLst>
          </pc:spChg>
          <pc:spChg chg="add del">
            <ac:chgData name="Frederick, Samuel" userId="090dec4f-7d84-4616-bef6-b2226d1b24c4" providerId="ADAL" clId="{89F68C54-55B7-49AF-A76F-B6940287DEDA}" dt="2020-12-29T14:13:40.584" v="566"/>
            <ac:spMkLst>
              <pc:docMk/>
              <pc:sldMasterMk cId="1191321755" sldId="2147483684"/>
              <pc:sldLayoutMk cId="6746695" sldId="2147483685"/>
              <ac:spMk id="17" creationId="{94A9BCAD-7998-4109-BD84-12514D48D9B2}"/>
            </ac:spMkLst>
          </pc:spChg>
          <pc:spChg chg="add del">
            <ac:chgData name="Frederick, Samuel" userId="090dec4f-7d84-4616-bef6-b2226d1b24c4" providerId="ADAL" clId="{89F68C54-55B7-49AF-A76F-B6940287DEDA}" dt="2020-12-29T14:13:40.584" v="566"/>
            <ac:spMkLst>
              <pc:docMk/>
              <pc:sldMasterMk cId="1191321755" sldId="2147483684"/>
              <pc:sldLayoutMk cId="6746695" sldId="2147483685"/>
              <ac:spMk id="18" creationId="{1B8EE8E7-842C-4358-8462-778FECBE8F62}"/>
            </ac:spMkLst>
          </pc:spChg>
          <pc:spChg chg="add del">
            <ac:chgData name="Frederick, Samuel" userId="090dec4f-7d84-4616-bef6-b2226d1b24c4" providerId="ADAL" clId="{89F68C54-55B7-49AF-A76F-B6940287DEDA}" dt="2020-12-17T15:24:56.309" v="84" actId="478"/>
            <ac:spMkLst>
              <pc:docMk/>
              <pc:sldMasterMk cId="1191321755" sldId="2147483684"/>
              <pc:sldLayoutMk cId="6746695" sldId="2147483685"/>
              <ac:spMk id="18" creationId="{3239072B-C499-4974-8B9D-8CAB0EE0F64B}"/>
            </ac:spMkLst>
          </pc:spChg>
          <pc:picChg chg="add del">
            <ac:chgData name="Frederick, Samuel" userId="090dec4f-7d84-4616-bef6-b2226d1b24c4" providerId="ADAL" clId="{89F68C54-55B7-49AF-A76F-B6940287DEDA}" dt="2020-12-17T21:47:04.755" v="517" actId="478"/>
            <ac:picMkLst>
              <pc:docMk/>
              <pc:sldMasterMk cId="1191321755" sldId="2147483684"/>
              <pc:sldLayoutMk cId="6746695" sldId="2147483685"/>
              <ac:picMk id="7" creationId="{C938D4CA-A121-4604-8225-B36B368F54FA}"/>
            </ac:picMkLst>
          </pc:picChg>
          <pc:picChg chg="add del">
            <ac:chgData name="Frederick, Samuel" userId="090dec4f-7d84-4616-bef6-b2226d1b24c4" providerId="ADAL" clId="{89F68C54-55B7-49AF-A76F-B6940287DEDA}" dt="2020-12-17T15:22:59.534" v="77"/>
            <ac:picMkLst>
              <pc:docMk/>
              <pc:sldMasterMk cId="1191321755" sldId="2147483684"/>
              <pc:sldLayoutMk cId="6746695" sldId="2147483685"/>
              <ac:picMk id="8" creationId="{0B99DF1E-0261-4A4F-8CF6-040525C48DC8}"/>
            </ac:picMkLst>
          </pc:picChg>
          <pc:picChg chg="add del">
            <ac:chgData name="Frederick, Samuel" userId="090dec4f-7d84-4616-bef6-b2226d1b24c4" providerId="ADAL" clId="{89F68C54-55B7-49AF-A76F-B6940287DEDA}" dt="2020-12-17T15:24:56.309" v="84" actId="478"/>
            <ac:picMkLst>
              <pc:docMk/>
              <pc:sldMasterMk cId="1191321755" sldId="2147483684"/>
              <pc:sldLayoutMk cId="6746695" sldId="2147483685"/>
              <ac:picMk id="14" creationId="{506D9F7A-F6D3-44D5-A9D4-528EE33E0AB0}"/>
            </ac:picMkLst>
          </pc:picChg>
          <pc:picChg chg="add del">
            <ac:chgData name="Frederick, Samuel" userId="090dec4f-7d84-4616-bef6-b2226d1b24c4" providerId="ADAL" clId="{89F68C54-55B7-49AF-A76F-B6940287DEDA}" dt="2020-12-17T15:31:11.843" v="97" actId="478"/>
            <ac:picMkLst>
              <pc:docMk/>
              <pc:sldMasterMk cId="1191321755" sldId="2147483684"/>
              <pc:sldLayoutMk cId="6746695" sldId="2147483685"/>
              <ac:picMk id="19" creationId="{C5961030-D3D1-4E52-9137-81605AE7C4C3}"/>
            </ac:picMkLst>
          </pc:picChg>
          <pc:cxnChg chg="add del">
            <ac:chgData name="Frederick, Samuel" userId="090dec4f-7d84-4616-bef6-b2226d1b24c4" providerId="ADAL" clId="{89F68C54-55B7-49AF-A76F-B6940287DEDA}" dt="2020-12-17T21:48:49.414" v="521" actId="478"/>
            <ac:cxnSpMkLst>
              <pc:docMk/>
              <pc:sldMasterMk cId="1191321755" sldId="2147483684"/>
              <pc:sldLayoutMk cId="6746695" sldId="2147483685"/>
              <ac:cxnSpMk id="8" creationId="{1A8E3FD3-21BE-4BE1-B3E5-9955787FBAA1}"/>
            </ac:cxnSpMkLst>
          </pc:cxnChg>
          <pc:cxnChg chg="add del">
            <ac:chgData name="Frederick, Samuel" userId="090dec4f-7d84-4616-bef6-b2226d1b24c4" providerId="ADAL" clId="{89F68C54-55B7-49AF-A76F-B6940287DEDA}" dt="2020-12-17T15:22:59.534" v="77"/>
            <ac:cxnSpMkLst>
              <pc:docMk/>
              <pc:sldMasterMk cId="1191321755" sldId="2147483684"/>
              <pc:sldLayoutMk cId="6746695" sldId="2147483685"/>
              <ac:cxnSpMk id="10" creationId="{19B37F70-2F74-4903-9F2F-6051B27CE7FD}"/>
            </ac:cxnSpMkLst>
          </pc:cxnChg>
          <pc:cxnChg chg="add del">
            <ac:chgData name="Frederick, Samuel" userId="090dec4f-7d84-4616-bef6-b2226d1b24c4" providerId="ADAL" clId="{89F68C54-55B7-49AF-A76F-B6940287DEDA}" dt="2020-12-29T14:13:40.584" v="566"/>
            <ac:cxnSpMkLst>
              <pc:docMk/>
              <pc:sldMasterMk cId="1191321755" sldId="2147483684"/>
              <pc:sldLayoutMk cId="6746695" sldId="2147483685"/>
              <ac:cxnSpMk id="11" creationId="{7C0671C1-D4C7-4A89-8D51-5FBA07044B44}"/>
            </ac:cxnSpMkLst>
          </pc:cxnChg>
          <pc:cxnChg chg="add">
            <ac:chgData name="Frederick, Samuel" userId="090dec4f-7d84-4616-bef6-b2226d1b24c4" providerId="ADAL" clId="{89F68C54-55B7-49AF-A76F-B6940287DEDA}" dt="2020-12-17T21:48:50.427" v="522"/>
            <ac:cxnSpMkLst>
              <pc:docMk/>
              <pc:sldMasterMk cId="1191321755" sldId="2147483684"/>
              <pc:sldLayoutMk cId="6746695" sldId="2147483685"/>
              <ac:cxnSpMk id="13" creationId="{1E9DEDCC-2674-4782-A997-502FC9D56841}"/>
            </ac:cxnSpMkLst>
          </pc:cxnChg>
          <pc:cxnChg chg="add del">
            <ac:chgData name="Frederick, Samuel" userId="090dec4f-7d84-4616-bef6-b2226d1b24c4" providerId="ADAL" clId="{89F68C54-55B7-49AF-A76F-B6940287DEDA}" dt="2020-12-29T14:13:40.584" v="566"/>
            <ac:cxnSpMkLst>
              <pc:docMk/>
              <pc:sldMasterMk cId="1191321755" sldId="2147483684"/>
              <pc:sldLayoutMk cId="6746695" sldId="2147483685"/>
              <ac:cxnSpMk id="15" creationId="{F1477822-3D44-4FFF-85FB-0C1BA9AEA70A}"/>
            </ac:cxnSpMkLst>
          </pc:cxnChg>
          <pc:cxnChg chg="add del">
            <ac:chgData name="Frederick, Samuel" userId="090dec4f-7d84-4616-bef6-b2226d1b24c4" providerId="ADAL" clId="{89F68C54-55B7-49AF-A76F-B6940287DEDA}" dt="2020-12-17T15:24:56.309" v="84" actId="478"/>
            <ac:cxnSpMkLst>
              <pc:docMk/>
              <pc:sldMasterMk cId="1191321755" sldId="2147483684"/>
              <pc:sldLayoutMk cId="6746695" sldId="2147483685"/>
              <ac:cxnSpMk id="16" creationId="{F41AC20F-0C24-4A4B-BAAB-86DE8EAC880E}"/>
            </ac:cxnSpMkLst>
          </pc:cxnChg>
        </pc:sldLayoutChg>
        <pc:sldLayoutChg chg="addSp delSp modSp del">
          <pc:chgData name="Frederick, Samuel" userId="090dec4f-7d84-4616-bef6-b2226d1b24c4" providerId="ADAL" clId="{89F68C54-55B7-49AF-A76F-B6940287DEDA}" dt="2020-12-17T16:09:21.839" v="304" actId="2696"/>
          <pc:sldLayoutMkLst>
            <pc:docMk/>
            <pc:sldMasterMk cId="1191321755" sldId="2147483684"/>
            <pc:sldLayoutMk cId="45040622" sldId="2147483686"/>
          </pc:sldLayoutMkLst>
          <pc:spChg chg="del">
            <ac:chgData name="Frederick, Samuel" userId="090dec4f-7d84-4616-bef6-b2226d1b24c4" providerId="ADAL" clId="{89F68C54-55B7-49AF-A76F-B6940287DEDA}" dt="2020-12-17T15:34:32.127" v="129" actId="478"/>
            <ac:spMkLst>
              <pc:docMk/>
              <pc:sldMasterMk cId="1191321755" sldId="2147483684"/>
              <pc:sldLayoutMk cId="45040622" sldId="2147483686"/>
              <ac:spMk id="2" creationId="{00000000-0000-0000-0000-000000000000}"/>
            </ac:spMkLst>
          </pc:spChg>
          <pc:spChg chg="add mod">
            <ac:chgData name="Frederick, Samuel" userId="090dec4f-7d84-4616-bef6-b2226d1b24c4" providerId="ADAL" clId="{89F68C54-55B7-49AF-A76F-B6940287DEDA}" dt="2020-12-17T15:52:31.132" v="277"/>
            <ac:spMkLst>
              <pc:docMk/>
              <pc:sldMasterMk cId="1191321755" sldId="2147483684"/>
              <pc:sldLayoutMk cId="45040622" sldId="2147483686"/>
              <ac:spMk id="8" creationId="{64D2C9BA-19C2-4A69-9ED4-DD250D582135}"/>
            </ac:spMkLst>
          </pc:spChg>
        </pc:sldLayoutChg>
        <pc:sldLayoutChg chg="addSp del">
          <pc:chgData name="Frederick, Samuel" userId="090dec4f-7d84-4616-bef6-b2226d1b24c4" providerId="ADAL" clId="{89F68C54-55B7-49AF-A76F-B6940287DEDA}" dt="2020-12-17T16:09:21.848" v="305" actId="2696"/>
          <pc:sldLayoutMkLst>
            <pc:docMk/>
            <pc:sldMasterMk cId="1191321755" sldId="2147483684"/>
            <pc:sldLayoutMk cId="3219687960" sldId="2147483687"/>
          </pc:sldLayoutMkLst>
          <pc:spChg chg="add">
            <ac:chgData name="Frederick, Samuel" userId="090dec4f-7d84-4616-bef6-b2226d1b24c4" providerId="ADAL" clId="{89F68C54-55B7-49AF-A76F-B6940287DEDA}" dt="2020-12-17T15:34:35.019" v="130"/>
            <ac:spMkLst>
              <pc:docMk/>
              <pc:sldMasterMk cId="1191321755" sldId="2147483684"/>
              <pc:sldLayoutMk cId="3219687960" sldId="2147483687"/>
              <ac:spMk id="8" creationId="{79593E00-1BA2-4061-B76E-50BF23783ED1}"/>
            </ac:spMkLst>
          </pc:spChg>
        </pc:sldLayoutChg>
        <pc:sldLayoutChg chg="addSp delSp del">
          <pc:chgData name="Frederick, Samuel" userId="090dec4f-7d84-4616-bef6-b2226d1b24c4" providerId="ADAL" clId="{89F68C54-55B7-49AF-A76F-B6940287DEDA}" dt="2020-12-17T16:09:21.868" v="306" actId="2696"/>
          <pc:sldLayoutMkLst>
            <pc:docMk/>
            <pc:sldMasterMk cId="1191321755" sldId="2147483684"/>
            <pc:sldLayoutMk cId="2384152537" sldId="2147483688"/>
          </pc:sldLayoutMkLst>
          <pc:spChg chg="del">
            <ac:chgData name="Frederick, Samuel" userId="090dec4f-7d84-4616-bef6-b2226d1b24c4" providerId="ADAL" clId="{89F68C54-55B7-49AF-A76F-B6940287DEDA}" dt="2020-12-17T15:34:38.201" v="131" actId="478"/>
            <ac:spMkLst>
              <pc:docMk/>
              <pc:sldMasterMk cId="1191321755" sldId="2147483684"/>
              <pc:sldLayoutMk cId="2384152537" sldId="2147483688"/>
              <ac:spMk id="2" creationId="{00000000-0000-0000-0000-000000000000}"/>
            </ac:spMkLst>
          </pc:spChg>
          <pc:spChg chg="add">
            <ac:chgData name="Frederick, Samuel" userId="090dec4f-7d84-4616-bef6-b2226d1b24c4" providerId="ADAL" clId="{89F68C54-55B7-49AF-A76F-B6940287DEDA}" dt="2020-12-17T15:34:38.383" v="132"/>
            <ac:spMkLst>
              <pc:docMk/>
              <pc:sldMasterMk cId="1191321755" sldId="2147483684"/>
              <pc:sldLayoutMk cId="2384152537" sldId="2147483688"/>
              <ac:spMk id="9" creationId="{AFE9ED32-527F-4F8B-9492-932F97730EDC}"/>
            </ac:spMkLst>
          </pc:spChg>
        </pc:sldLayoutChg>
        <pc:sldLayoutChg chg="addSp delSp del">
          <pc:chgData name="Frederick, Samuel" userId="090dec4f-7d84-4616-bef6-b2226d1b24c4" providerId="ADAL" clId="{89F68C54-55B7-49AF-A76F-B6940287DEDA}" dt="2020-12-17T16:09:21.886" v="307" actId="2696"/>
          <pc:sldLayoutMkLst>
            <pc:docMk/>
            <pc:sldMasterMk cId="1191321755" sldId="2147483684"/>
            <pc:sldLayoutMk cId="1965584504" sldId="2147483689"/>
          </pc:sldLayoutMkLst>
          <pc:spChg chg="del">
            <ac:chgData name="Frederick, Samuel" userId="090dec4f-7d84-4616-bef6-b2226d1b24c4" providerId="ADAL" clId="{89F68C54-55B7-49AF-A76F-B6940287DEDA}" dt="2020-12-17T15:24:04.730" v="79" actId="478"/>
            <ac:spMkLst>
              <pc:docMk/>
              <pc:sldMasterMk cId="1191321755" sldId="2147483684"/>
              <pc:sldLayoutMk cId="1965584504" sldId="2147483689"/>
              <ac:spMk id="2" creationId="{00000000-0000-0000-0000-000000000000}"/>
            </ac:spMkLst>
          </pc:spChg>
          <pc:spChg chg="add">
            <ac:chgData name="Frederick, Samuel" userId="090dec4f-7d84-4616-bef6-b2226d1b24c4" providerId="ADAL" clId="{89F68C54-55B7-49AF-A76F-B6940287DEDA}" dt="2020-12-17T15:34:43.357" v="133"/>
            <ac:spMkLst>
              <pc:docMk/>
              <pc:sldMasterMk cId="1191321755" sldId="2147483684"/>
              <pc:sldLayoutMk cId="1965584504" sldId="2147483689"/>
              <ac:spMk id="11" creationId="{CEA250C5-6C28-460C-BB8D-5525025C7905}"/>
            </ac:spMkLst>
          </pc:spChg>
        </pc:sldLayoutChg>
        <pc:sldLayoutChg chg="addSp delSp del">
          <pc:chgData name="Frederick, Samuel" userId="090dec4f-7d84-4616-bef6-b2226d1b24c4" providerId="ADAL" clId="{89F68C54-55B7-49AF-A76F-B6940287DEDA}" dt="2020-12-17T16:09:21.892" v="308" actId="2696"/>
          <pc:sldLayoutMkLst>
            <pc:docMk/>
            <pc:sldMasterMk cId="1191321755" sldId="2147483684"/>
            <pc:sldLayoutMk cId="2682930201" sldId="2147483690"/>
          </pc:sldLayoutMkLst>
          <pc:spChg chg="del">
            <ac:chgData name="Frederick, Samuel" userId="090dec4f-7d84-4616-bef6-b2226d1b24c4" providerId="ADAL" clId="{89F68C54-55B7-49AF-A76F-B6940287DEDA}" dt="2020-12-17T15:34:46.673" v="134" actId="478"/>
            <ac:spMkLst>
              <pc:docMk/>
              <pc:sldMasterMk cId="1191321755" sldId="2147483684"/>
              <pc:sldLayoutMk cId="2682930201" sldId="2147483690"/>
              <ac:spMk id="2" creationId="{00000000-0000-0000-0000-000000000000}"/>
            </ac:spMkLst>
          </pc:spChg>
          <pc:spChg chg="add">
            <ac:chgData name="Frederick, Samuel" userId="090dec4f-7d84-4616-bef6-b2226d1b24c4" providerId="ADAL" clId="{89F68C54-55B7-49AF-A76F-B6940287DEDA}" dt="2020-12-17T15:34:46.866" v="135"/>
            <ac:spMkLst>
              <pc:docMk/>
              <pc:sldMasterMk cId="1191321755" sldId="2147483684"/>
              <pc:sldLayoutMk cId="2682930201" sldId="2147483690"/>
              <ac:spMk id="7" creationId="{90EC3353-9DCD-4638-BAB5-87EEDA01597A}"/>
            </ac:spMkLst>
          </pc:spChg>
        </pc:sldLayoutChg>
        <pc:sldLayoutChg chg="addSp del">
          <pc:chgData name="Frederick, Samuel" userId="090dec4f-7d84-4616-bef6-b2226d1b24c4" providerId="ADAL" clId="{89F68C54-55B7-49AF-A76F-B6940287DEDA}" dt="2020-12-17T16:09:21.898" v="309" actId="2696"/>
          <pc:sldLayoutMkLst>
            <pc:docMk/>
            <pc:sldMasterMk cId="1191321755" sldId="2147483684"/>
            <pc:sldLayoutMk cId="116370155" sldId="2147483691"/>
          </pc:sldLayoutMkLst>
          <pc:spChg chg="add">
            <ac:chgData name="Frederick, Samuel" userId="090dec4f-7d84-4616-bef6-b2226d1b24c4" providerId="ADAL" clId="{89F68C54-55B7-49AF-A76F-B6940287DEDA}" dt="2020-12-17T15:34:48.474" v="136"/>
            <ac:spMkLst>
              <pc:docMk/>
              <pc:sldMasterMk cId="1191321755" sldId="2147483684"/>
              <pc:sldLayoutMk cId="116370155" sldId="2147483691"/>
              <ac:spMk id="6" creationId="{A2B9450D-A5E6-415E-94FD-2DBE0FF8BC65}"/>
            </ac:spMkLst>
          </pc:spChg>
        </pc:sldLayoutChg>
        <pc:sldLayoutChg chg="del">
          <pc:chgData name="Frederick, Samuel" userId="090dec4f-7d84-4616-bef6-b2226d1b24c4" providerId="ADAL" clId="{89F68C54-55B7-49AF-A76F-B6940287DEDA}" dt="2020-12-17T16:09:21.908" v="310" actId="2696"/>
          <pc:sldLayoutMkLst>
            <pc:docMk/>
            <pc:sldMasterMk cId="1191321755" sldId="2147483684"/>
            <pc:sldLayoutMk cId="4034981354" sldId="2147483692"/>
          </pc:sldLayoutMkLst>
        </pc:sldLayoutChg>
        <pc:sldLayoutChg chg="del">
          <pc:chgData name="Frederick, Samuel" userId="090dec4f-7d84-4616-bef6-b2226d1b24c4" providerId="ADAL" clId="{89F68C54-55B7-49AF-A76F-B6940287DEDA}" dt="2020-12-17T16:09:21.916" v="311" actId="2696"/>
          <pc:sldLayoutMkLst>
            <pc:docMk/>
            <pc:sldMasterMk cId="1191321755" sldId="2147483684"/>
            <pc:sldLayoutMk cId="4165424825" sldId="2147483693"/>
          </pc:sldLayoutMkLst>
        </pc:sldLayoutChg>
        <pc:sldLayoutChg chg="del">
          <pc:chgData name="Frederick, Samuel" userId="090dec4f-7d84-4616-bef6-b2226d1b24c4" providerId="ADAL" clId="{89F68C54-55B7-49AF-A76F-B6940287DEDA}" dt="2020-12-17T16:09:21.924" v="312" actId="2696"/>
          <pc:sldLayoutMkLst>
            <pc:docMk/>
            <pc:sldMasterMk cId="1191321755" sldId="2147483684"/>
            <pc:sldLayoutMk cId="4166971773" sldId="2147483694"/>
          </pc:sldLayoutMkLst>
        </pc:sldLayoutChg>
        <pc:sldLayoutChg chg="del">
          <pc:chgData name="Frederick, Samuel" userId="090dec4f-7d84-4616-bef6-b2226d1b24c4" providerId="ADAL" clId="{89F68C54-55B7-49AF-A76F-B6940287DEDA}" dt="2020-12-17T16:09:21.935" v="313" actId="2696"/>
          <pc:sldLayoutMkLst>
            <pc:docMk/>
            <pc:sldMasterMk cId="1191321755" sldId="2147483684"/>
            <pc:sldLayoutMk cId="4164760696" sldId="2147483695"/>
          </pc:sldLayoutMkLst>
        </pc:sldLayoutChg>
        <pc:sldLayoutChg chg="addSp delSp modSp">
          <pc:chgData name="Frederick, Samuel" userId="090dec4f-7d84-4616-bef6-b2226d1b24c4" providerId="ADAL" clId="{89F68C54-55B7-49AF-A76F-B6940287DEDA}" dt="2020-12-29T14:16:10.918" v="576" actId="478"/>
          <pc:sldLayoutMkLst>
            <pc:docMk/>
            <pc:sldMasterMk cId="1191321755" sldId="2147483684"/>
            <pc:sldLayoutMk cId="1708679687" sldId="2147483696"/>
          </pc:sldLayoutMkLst>
          <pc:spChg chg="add del">
            <ac:chgData name="Frederick, Samuel" userId="090dec4f-7d84-4616-bef6-b2226d1b24c4" providerId="ADAL" clId="{89F68C54-55B7-49AF-A76F-B6940287DEDA}" dt="2020-12-17T16:14:08.932" v="332" actId="11529"/>
            <ac:spMkLst>
              <pc:docMk/>
              <pc:sldMasterMk cId="1191321755" sldId="2147483684"/>
              <pc:sldLayoutMk cId="1708679687" sldId="2147483696"/>
              <ac:spMk id="2" creationId="{E27C3D4C-1DD9-4BE8-BCC6-4310B0A43DE7}"/>
            </ac:spMkLst>
          </pc:spChg>
          <pc:spChg chg="add del">
            <ac:chgData name="Frederick, Samuel" userId="090dec4f-7d84-4616-bef6-b2226d1b24c4" providerId="ADAL" clId="{89F68C54-55B7-49AF-A76F-B6940287DEDA}" dt="2020-12-29T14:15:45.937" v="570" actId="11529"/>
            <ac:spMkLst>
              <pc:docMk/>
              <pc:sldMasterMk cId="1191321755" sldId="2147483684"/>
              <pc:sldLayoutMk cId="1708679687" sldId="2147483696"/>
              <ac:spMk id="2" creationId="{ECF99431-D509-40C3-A30B-1996F2D55AA8}"/>
            </ac:spMkLst>
          </pc:spChg>
          <pc:spChg chg="del mod">
            <ac:chgData name="Frederick, Samuel" userId="090dec4f-7d84-4616-bef6-b2226d1b24c4" providerId="ADAL" clId="{89F68C54-55B7-49AF-A76F-B6940287DEDA}" dt="2020-12-17T16:08:49.987" v="302" actId="478"/>
            <ac:spMkLst>
              <pc:docMk/>
              <pc:sldMasterMk cId="1191321755" sldId="2147483684"/>
              <pc:sldLayoutMk cId="1708679687" sldId="2147483696"/>
              <ac:spMk id="3" creationId="{3119C750-1570-4421-A424-6936C7286F8E}"/>
            </ac:spMkLst>
          </pc:spChg>
          <pc:spChg chg="add del mod">
            <ac:chgData name="Frederick, Samuel" userId="090dec4f-7d84-4616-bef6-b2226d1b24c4" providerId="ADAL" clId="{89F68C54-55B7-49AF-A76F-B6940287DEDA}" dt="2020-12-29T14:15:53.667" v="572" actId="478"/>
            <ac:spMkLst>
              <pc:docMk/>
              <pc:sldMasterMk cId="1191321755" sldId="2147483684"/>
              <pc:sldLayoutMk cId="1708679687" sldId="2147483696"/>
              <ac:spMk id="3" creationId="{A9CA798A-2A40-4FED-A1D9-DA4838DB6A81}"/>
            </ac:spMkLst>
          </pc:spChg>
          <pc:spChg chg="mod">
            <ac:chgData name="Frederick, Samuel" userId="090dec4f-7d84-4616-bef6-b2226d1b24c4" providerId="ADAL" clId="{89F68C54-55B7-49AF-A76F-B6940287DEDA}" dt="2020-12-17T16:13:49.598" v="330" actId="962"/>
            <ac:spMkLst>
              <pc:docMk/>
              <pc:sldMasterMk cId="1191321755" sldId="2147483684"/>
              <pc:sldLayoutMk cId="1708679687" sldId="2147483696"/>
              <ac:spMk id="4" creationId="{3FD28EF8-7326-4B5B-B5F2-3F3DF1EE0CAD}"/>
            </ac:spMkLst>
          </pc:spChg>
          <pc:spChg chg="add del">
            <ac:chgData name="Frederick, Samuel" userId="090dec4f-7d84-4616-bef6-b2226d1b24c4" providerId="ADAL" clId="{89F68C54-55B7-49AF-A76F-B6940287DEDA}" dt="2020-12-17T21:49:00.018" v="524" actId="478"/>
            <ac:spMkLst>
              <pc:docMk/>
              <pc:sldMasterMk cId="1191321755" sldId="2147483684"/>
              <pc:sldLayoutMk cId="1708679687" sldId="2147483696"/>
              <ac:spMk id="5" creationId="{3F527BB3-B51F-4144-AB4F-5BA52DDE74BE}"/>
            </ac:spMkLst>
          </pc:spChg>
          <pc:spChg chg="add del">
            <ac:chgData name="Frederick, Samuel" userId="090dec4f-7d84-4616-bef6-b2226d1b24c4" providerId="ADAL" clId="{89F68C54-55B7-49AF-A76F-B6940287DEDA}" dt="2020-12-17T16:10:23.721" v="316" actId="478"/>
            <ac:spMkLst>
              <pc:docMk/>
              <pc:sldMasterMk cId="1191321755" sldId="2147483684"/>
              <pc:sldLayoutMk cId="1708679687" sldId="2147483696"/>
              <ac:spMk id="5" creationId="{EEC528BD-A9F9-4F27-A81E-2B3210AE71E5}"/>
            </ac:spMkLst>
          </pc:spChg>
          <pc:spChg chg="add">
            <ac:chgData name="Frederick, Samuel" userId="090dec4f-7d84-4616-bef6-b2226d1b24c4" providerId="ADAL" clId="{89F68C54-55B7-49AF-A76F-B6940287DEDA}" dt="2020-12-18T20:53:07.866" v="539"/>
            <ac:spMkLst>
              <pc:docMk/>
              <pc:sldMasterMk cId="1191321755" sldId="2147483684"/>
              <pc:sldLayoutMk cId="1708679687" sldId="2147483696"/>
              <ac:spMk id="6" creationId="{4A98EBBE-82D6-4F96-BC74-AD84E61479EE}"/>
            </ac:spMkLst>
          </pc:spChg>
          <pc:spChg chg="add del mod">
            <ac:chgData name="Frederick, Samuel" userId="090dec4f-7d84-4616-bef6-b2226d1b24c4" providerId="ADAL" clId="{89F68C54-55B7-49AF-A76F-B6940287DEDA}" dt="2020-12-17T16:16:40.596" v="413" actId="478"/>
            <ac:spMkLst>
              <pc:docMk/>
              <pc:sldMasterMk cId="1191321755" sldId="2147483684"/>
              <pc:sldLayoutMk cId="1708679687" sldId="2147483696"/>
              <ac:spMk id="6" creationId="{4B77682E-FB41-47AF-8D47-16FBC2DED125}"/>
            </ac:spMkLst>
          </pc:spChg>
          <pc:spChg chg="add">
            <ac:chgData name="Frederick, Samuel" userId="090dec4f-7d84-4616-bef6-b2226d1b24c4" providerId="ADAL" clId="{89F68C54-55B7-49AF-A76F-B6940287DEDA}" dt="2020-12-17T21:49:02.567" v="525"/>
            <ac:spMkLst>
              <pc:docMk/>
              <pc:sldMasterMk cId="1191321755" sldId="2147483684"/>
              <pc:sldLayoutMk cId="1708679687" sldId="2147483696"/>
              <ac:spMk id="7" creationId="{A82DC548-D5B5-4E17-8A4F-9840B35140DC}"/>
            </ac:spMkLst>
          </pc:spChg>
          <pc:spChg chg="add del mod">
            <ac:chgData name="Frederick, Samuel" userId="090dec4f-7d84-4616-bef6-b2226d1b24c4" providerId="ADAL" clId="{89F68C54-55B7-49AF-A76F-B6940287DEDA}" dt="2020-12-17T16:18:15.407" v="422" actId="478"/>
            <ac:spMkLst>
              <pc:docMk/>
              <pc:sldMasterMk cId="1191321755" sldId="2147483684"/>
              <pc:sldLayoutMk cId="1708679687" sldId="2147483696"/>
              <ac:spMk id="7" creationId="{B2A6C9E3-1FDC-438D-B8CC-0E9997C85B79}"/>
            </ac:spMkLst>
          </pc:spChg>
          <pc:spChg chg="add mod">
            <ac:chgData name="Frederick, Samuel" userId="090dec4f-7d84-4616-bef6-b2226d1b24c4" providerId="ADAL" clId="{89F68C54-55B7-49AF-A76F-B6940287DEDA}" dt="2020-12-17T21:49:09.906" v="527" actId="13244"/>
            <ac:spMkLst>
              <pc:docMk/>
              <pc:sldMasterMk cId="1191321755" sldId="2147483684"/>
              <pc:sldLayoutMk cId="1708679687" sldId="2147483696"/>
              <ac:spMk id="8" creationId="{FDEC4582-AD5A-4F12-AA80-3A83C1404413}"/>
            </ac:spMkLst>
          </pc:spChg>
          <pc:spChg chg="add">
            <ac:chgData name="Frederick, Samuel" userId="090dec4f-7d84-4616-bef6-b2226d1b24c4" providerId="ADAL" clId="{89F68C54-55B7-49AF-A76F-B6940287DEDA}" dt="2020-12-18T20:53:07.866" v="539"/>
            <ac:spMkLst>
              <pc:docMk/>
              <pc:sldMasterMk cId="1191321755" sldId="2147483684"/>
              <pc:sldLayoutMk cId="1708679687" sldId="2147483696"/>
              <ac:spMk id="10" creationId="{BC8F9E07-5B9D-4DD1-A755-826C3623EE32}"/>
            </ac:spMkLst>
          </pc:spChg>
          <pc:spChg chg="add del">
            <ac:chgData name="Frederick, Samuel" userId="090dec4f-7d84-4616-bef6-b2226d1b24c4" providerId="ADAL" clId="{89F68C54-55B7-49AF-A76F-B6940287DEDA}" dt="2020-12-29T14:16:03.529" v="574" actId="478"/>
            <ac:spMkLst>
              <pc:docMk/>
              <pc:sldMasterMk cId="1191321755" sldId="2147483684"/>
              <pc:sldLayoutMk cId="1708679687" sldId="2147483696"/>
              <ac:spMk id="11" creationId="{61CD0BF2-F1B6-40DE-BF67-CA4F3A02ABF5}"/>
            </ac:spMkLst>
          </pc:spChg>
          <pc:spChg chg="add del">
            <ac:chgData name="Frederick, Samuel" userId="090dec4f-7d84-4616-bef6-b2226d1b24c4" providerId="ADAL" clId="{89F68C54-55B7-49AF-A76F-B6940287DEDA}" dt="2020-12-29T14:16:06.322" v="575" actId="478"/>
            <ac:spMkLst>
              <pc:docMk/>
              <pc:sldMasterMk cId="1191321755" sldId="2147483684"/>
              <pc:sldLayoutMk cId="1708679687" sldId="2147483696"/>
              <ac:spMk id="12" creationId="{70FAEB2A-8A57-4ED1-8C4E-B258A5C2774E}"/>
            </ac:spMkLst>
          </pc:spChg>
          <pc:spChg chg="add del">
            <ac:chgData name="Frederick, Samuel" userId="090dec4f-7d84-4616-bef6-b2226d1b24c4" providerId="ADAL" clId="{89F68C54-55B7-49AF-A76F-B6940287DEDA}" dt="2020-12-29T14:16:10.918" v="576" actId="478"/>
            <ac:spMkLst>
              <pc:docMk/>
              <pc:sldMasterMk cId="1191321755" sldId="2147483684"/>
              <pc:sldLayoutMk cId="1708679687" sldId="2147483696"/>
              <ac:spMk id="14" creationId="{5D5DDC4D-4CBA-451C-A0BC-92C56BD38768}"/>
            </ac:spMkLst>
          </pc:spChg>
          <pc:spChg chg="add del">
            <ac:chgData name="Frederick, Samuel" userId="090dec4f-7d84-4616-bef6-b2226d1b24c4" providerId="ADAL" clId="{89F68C54-55B7-49AF-A76F-B6940287DEDA}" dt="2020-12-29T14:16:06.322" v="575" actId="478"/>
            <ac:spMkLst>
              <pc:docMk/>
              <pc:sldMasterMk cId="1191321755" sldId="2147483684"/>
              <pc:sldLayoutMk cId="1708679687" sldId="2147483696"/>
              <ac:spMk id="16" creationId="{ED02720D-A4EF-4826-8C09-11C551940217}"/>
            </ac:spMkLst>
          </pc:spChg>
          <pc:spChg chg="add del">
            <ac:chgData name="Frederick, Samuel" userId="090dec4f-7d84-4616-bef6-b2226d1b24c4" providerId="ADAL" clId="{89F68C54-55B7-49AF-A76F-B6940287DEDA}" dt="2020-12-29T14:16:06.322" v="575" actId="478"/>
            <ac:spMkLst>
              <pc:docMk/>
              <pc:sldMasterMk cId="1191321755" sldId="2147483684"/>
              <pc:sldLayoutMk cId="1708679687" sldId="2147483696"/>
              <ac:spMk id="17" creationId="{F6DB5520-6A85-475E-B69E-926FC6071A05}"/>
            </ac:spMkLst>
          </pc:spChg>
          <pc:spChg chg="add">
            <ac:chgData name="Frederick, Samuel" userId="090dec4f-7d84-4616-bef6-b2226d1b24c4" providerId="ADAL" clId="{89F68C54-55B7-49AF-A76F-B6940287DEDA}" dt="2020-12-29T14:13:42.235" v="567"/>
            <ac:spMkLst>
              <pc:docMk/>
              <pc:sldMasterMk cId="1191321755" sldId="2147483684"/>
              <pc:sldLayoutMk cId="1708679687" sldId="2147483696"/>
              <ac:spMk id="18" creationId="{D8B39F57-BF5C-45BE-82CA-DEA8E86392DA}"/>
            </ac:spMkLst>
          </pc:spChg>
          <pc:spChg chg="add del mod">
            <ac:chgData name="Frederick, Samuel" userId="090dec4f-7d84-4616-bef6-b2226d1b24c4" providerId="ADAL" clId="{89F68C54-55B7-49AF-A76F-B6940287DEDA}" dt="2020-12-29T14:16:03.529" v="574" actId="478"/>
            <ac:spMkLst>
              <pc:docMk/>
              <pc:sldMasterMk cId="1191321755" sldId="2147483684"/>
              <pc:sldLayoutMk cId="1708679687" sldId="2147483696"/>
              <ac:spMk id="19" creationId="{C69CC3FC-1115-4261-866D-92BB115C32AE}"/>
            </ac:spMkLst>
          </pc:spChg>
          <pc:spChg chg="add del mod">
            <ac:chgData name="Frederick, Samuel" userId="090dec4f-7d84-4616-bef6-b2226d1b24c4" providerId="ADAL" clId="{89F68C54-55B7-49AF-A76F-B6940287DEDA}" dt="2020-12-29T14:16:03.529" v="574" actId="478"/>
            <ac:spMkLst>
              <pc:docMk/>
              <pc:sldMasterMk cId="1191321755" sldId="2147483684"/>
              <pc:sldLayoutMk cId="1708679687" sldId="2147483696"/>
              <ac:spMk id="20" creationId="{AB66D047-70DE-4682-98B3-52223EB47C07}"/>
            </ac:spMkLst>
          </pc:spChg>
          <pc:spChg chg="add del mod">
            <ac:chgData name="Frederick, Samuel" userId="090dec4f-7d84-4616-bef6-b2226d1b24c4" providerId="ADAL" clId="{89F68C54-55B7-49AF-A76F-B6940287DEDA}" dt="2020-12-29T14:16:03.529" v="574" actId="478"/>
            <ac:spMkLst>
              <pc:docMk/>
              <pc:sldMasterMk cId="1191321755" sldId="2147483684"/>
              <pc:sldLayoutMk cId="1708679687" sldId="2147483696"/>
              <ac:spMk id="22" creationId="{4A06693C-C97A-4738-96FD-4F6113231B16}"/>
            </ac:spMkLst>
          </pc:spChg>
          <pc:spChg chg="add del mod">
            <ac:chgData name="Frederick, Samuel" userId="090dec4f-7d84-4616-bef6-b2226d1b24c4" providerId="ADAL" clId="{89F68C54-55B7-49AF-A76F-B6940287DEDA}" dt="2020-12-29T14:16:03.529" v="574" actId="478"/>
            <ac:spMkLst>
              <pc:docMk/>
              <pc:sldMasterMk cId="1191321755" sldId="2147483684"/>
              <pc:sldLayoutMk cId="1708679687" sldId="2147483696"/>
              <ac:spMk id="23" creationId="{808E8B0A-7340-4EA3-8039-E6EC40440357}"/>
            </ac:spMkLst>
          </pc:spChg>
          <pc:cxnChg chg="add del">
            <ac:chgData name="Frederick, Samuel" userId="090dec4f-7d84-4616-bef6-b2226d1b24c4" providerId="ADAL" clId="{89F68C54-55B7-49AF-A76F-B6940287DEDA}" dt="2020-12-17T21:48:59.521" v="523" actId="478"/>
            <ac:cxnSpMkLst>
              <pc:docMk/>
              <pc:sldMasterMk cId="1191321755" sldId="2147483684"/>
              <pc:sldLayoutMk cId="1708679687" sldId="2147483696"/>
              <ac:cxnSpMk id="6" creationId="{388D7A3F-F111-4B2B-9924-2622CCD2CDDB}"/>
            </ac:cxnSpMkLst>
          </pc:cxnChg>
          <pc:cxnChg chg="add">
            <ac:chgData name="Frederick, Samuel" userId="090dec4f-7d84-4616-bef6-b2226d1b24c4" providerId="ADAL" clId="{89F68C54-55B7-49AF-A76F-B6940287DEDA}" dt="2020-12-17T21:49:02.567" v="525"/>
            <ac:cxnSpMkLst>
              <pc:docMk/>
              <pc:sldMasterMk cId="1191321755" sldId="2147483684"/>
              <pc:sldLayoutMk cId="1708679687" sldId="2147483696"/>
              <ac:cxnSpMk id="9" creationId="{EB13932D-018C-4511-99BC-D90CAF43C133}"/>
            </ac:cxnSpMkLst>
          </pc:cxnChg>
          <pc:cxnChg chg="add del">
            <ac:chgData name="Frederick, Samuel" userId="090dec4f-7d84-4616-bef6-b2226d1b24c4" providerId="ADAL" clId="{89F68C54-55B7-49AF-A76F-B6940287DEDA}" dt="2020-12-29T14:16:03.529" v="574" actId="478"/>
            <ac:cxnSpMkLst>
              <pc:docMk/>
              <pc:sldMasterMk cId="1191321755" sldId="2147483684"/>
              <pc:sldLayoutMk cId="1708679687" sldId="2147483696"/>
              <ac:cxnSpMk id="13" creationId="{D431D6A5-FF86-4279-82AE-063629250CF9}"/>
            </ac:cxnSpMkLst>
          </pc:cxnChg>
          <pc:cxnChg chg="add del">
            <ac:chgData name="Frederick, Samuel" userId="090dec4f-7d84-4616-bef6-b2226d1b24c4" providerId="ADAL" clId="{89F68C54-55B7-49AF-A76F-B6940287DEDA}" dt="2020-12-29T14:16:10.918" v="576" actId="478"/>
            <ac:cxnSpMkLst>
              <pc:docMk/>
              <pc:sldMasterMk cId="1191321755" sldId="2147483684"/>
              <pc:sldLayoutMk cId="1708679687" sldId="2147483696"/>
              <ac:cxnSpMk id="15" creationId="{C35EE81A-05C5-41AD-AFD7-351C8BBDD174}"/>
            </ac:cxnSpMkLst>
          </pc:cxnChg>
          <pc:cxnChg chg="add del mod">
            <ac:chgData name="Frederick, Samuel" userId="090dec4f-7d84-4616-bef6-b2226d1b24c4" providerId="ADAL" clId="{89F68C54-55B7-49AF-A76F-B6940287DEDA}" dt="2020-12-29T14:16:03.529" v="574" actId="478"/>
            <ac:cxnSpMkLst>
              <pc:docMk/>
              <pc:sldMasterMk cId="1191321755" sldId="2147483684"/>
              <pc:sldLayoutMk cId="1708679687" sldId="2147483696"/>
              <ac:cxnSpMk id="21" creationId="{239ACA1B-35F5-4C26-BB72-1FF52CD0E96B}"/>
            </ac:cxnSpMkLst>
          </pc:cxnChg>
        </pc:sldLayoutChg>
        <pc:sldLayoutChg chg="addSp delSp del">
          <pc:chgData name="Frederick, Samuel" userId="090dec4f-7d84-4616-bef6-b2226d1b24c4" providerId="ADAL" clId="{89F68C54-55B7-49AF-A76F-B6940287DEDA}" dt="2020-12-17T21:46:13.800" v="512" actId="2696"/>
          <pc:sldLayoutMkLst>
            <pc:docMk/>
            <pc:sldMasterMk cId="1191321755" sldId="2147483684"/>
            <pc:sldLayoutMk cId="1435110977" sldId="2147483697"/>
          </pc:sldLayoutMkLst>
          <pc:spChg chg="del">
            <ac:chgData name="Frederick, Samuel" userId="090dec4f-7d84-4616-bef6-b2226d1b24c4" providerId="ADAL" clId="{89F68C54-55B7-49AF-A76F-B6940287DEDA}" dt="2020-12-17T21:42:35.789" v="501" actId="478"/>
            <ac:spMkLst>
              <pc:docMk/>
              <pc:sldMasterMk cId="1191321755" sldId="2147483684"/>
              <pc:sldLayoutMk cId="1435110977" sldId="2147483697"/>
              <ac:spMk id="2" creationId="{3FFA4345-F9C5-4989-A4F1-E647438041CE}"/>
            </ac:spMkLst>
          </pc:spChg>
          <pc:spChg chg="add">
            <ac:chgData name="Frederick, Samuel" userId="090dec4f-7d84-4616-bef6-b2226d1b24c4" providerId="ADAL" clId="{89F68C54-55B7-49AF-A76F-B6940287DEDA}" dt="2020-12-17T21:42:37.856" v="502"/>
            <ac:spMkLst>
              <pc:docMk/>
              <pc:sldMasterMk cId="1191321755" sldId="2147483684"/>
              <pc:sldLayoutMk cId="1435110977" sldId="2147483697"/>
              <ac:spMk id="3" creationId="{AAEAAA6C-628B-4EE0-AC4F-9E987980AFEF}"/>
            </ac:spMkLst>
          </pc:spChg>
          <pc:spChg chg="add">
            <ac:chgData name="Frederick, Samuel" userId="090dec4f-7d84-4616-bef6-b2226d1b24c4" providerId="ADAL" clId="{89F68C54-55B7-49AF-A76F-B6940287DEDA}" dt="2020-12-17T21:42:37.856" v="502"/>
            <ac:spMkLst>
              <pc:docMk/>
              <pc:sldMasterMk cId="1191321755" sldId="2147483684"/>
              <pc:sldLayoutMk cId="1435110977" sldId="2147483697"/>
              <ac:spMk id="4" creationId="{C7706A2D-B8F5-4B61-9FE3-F9059793B1E5}"/>
            </ac:spMkLst>
          </pc:spChg>
          <pc:spChg chg="add">
            <ac:chgData name="Frederick, Samuel" userId="090dec4f-7d84-4616-bef6-b2226d1b24c4" providerId="ADAL" clId="{89F68C54-55B7-49AF-A76F-B6940287DEDA}" dt="2020-12-17T21:42:37.856" v="502"/>
            <ac:spMkLst>
              <pc:docMk/>
              <pc:sldMasterMk cId="1191321755" sldId="2147483684"/>
              <pc:sldLayoutMk cId="1435110977" sldId="2147483697"/>
              <ac:spMk id="5" creationId="{F36784FD-A49D-4CCE-BFF2-0BB61E4735B7}"/>
            </ac:spMkLst>
          </pc:spChg>
          <pc:spChg chg="add">
            <ac:chgData name="Frederick, Samuel" userId="090dec4f-7d84-4616-bef6-b2226d1b24c4" providerId="ADAL" clId="{89F68C54-55B7-49AF-A76F-B6940287DEDA}" dt="2020-12-17T21:42:37.856" v="502"/>
            <ac:spMkLst>
              <pc:docMk/>
              <pc:sldMasterMk cId="1191321755" sldId="2147483684"/>
              <pc:sldLayoutMk cId="1435110977" sldId="2147483697"/>
              <ac:spMk id="7" creationId="{B0389FB0-01B5-4BAC-98CD-C3C06526E504}"/>
            </ac:spMkLst>
          </pc:spChg>
          <pc:spChg chg="add">
            <ac:chgData name="Frederick, Samuel" userId="090dec4f-7d84-4616-bef6-b2226d1b24c4" providerId="ADAL" clId="{89F68C54-55B7-49AF-A76F-B6940287DEDA}" dt="2020-12-17T21:42:37.856" v="502"/>
            <ac:spMkLst>
              <pc:docMk/>
              <pc:sldMasterMk cId="1191321755" sldId="2147483684"/>
              <pc:sldLayoutMk cId="1435110977" sldId="2147483697"/>
              <ac:spMk id="10" creationId="{AAEBA064-C1B6-4179-8B01-910B54ECEEBC}"/>
            </ac:spMkLst>
          </pc:spChg>
          <pc:spChg chg="add">
            <ac:chgData name="Frederick, Samuel" userId="090dec4f-7d84-4616-bef6-b2226d1b24c4" providerId="ADAL" clId="{89F68C54-55B7-49AF-A76F-B6940287DEDA}" dt="2020-12-17T21:42:37.856" v="502"/>
            <ac:spMkLst>
              <pc:docMk/>
              <pc:sldMasterMk cId="1191321755" sldId="2147483684"/>
              <pc:sldLayoutMk cId="1435110977" sldId="2147483697"/>
              <ac:spMk id="11" creationId="{453A409E-2530-4437-9126-A5E22B554338}"/>
            </ac:spMkLst>
          </pc:spChg>
          <pc:spChg chg="add">
            <ac:chgData name="Frederick, Samuel" userId="090dec4f-7d84-4616-bef6-b2226d1b24c4" providerId="ADAL" clId="{89F68C54-55B7-49AF-A76F-B6940287DEDA}" dt="2020-12-17T21:42:37.856" v="502"/>
            <ac:spMkLst>
              <pc:docMk/>
              <pc:sldMasterMk cId="1191321755" sldId="2147483684"/>
              <pc:sldLayoutMk cId="1435110977" sldId="2147483697"/>
              <ac:spMk id="12" creationId="{05750AF7-1C4F-4C7A-8B4E-1336885CAC85}"/>
            </ac:spMkLst>
          </pc:spChg>
          <pc:spChg chg="add">
            <ac:chgData name="Frederick, Samuel" userId="090dec4f-7d84-4616-bef6-b2226d1b24c4" providerId="ADAL" clId="{89F68C54-55B7-49AF-A76F-B6940287DEDA}" dt="2020-12-17T21:42:37.856" v="502"/>
            <ac:spMkLst>
              <pc:docMk/>
              <pc:sldMasterMk cId="1191321755" sldId="2147483684"/>
              <pc:sldLayoutMk cId="1435110977" sldId="2147483697"/>
              <ac:spMk id="14" creationId="{68FA0543-B9DB-44EA-B8F5-6B952446ECB5}"/>
            </ac:spMkLst>
          </pc:spChg>
          <pc:spChg chg="add">
            <ac:chgData name="Frederick, Samuel" userId="090dec4f-7d84-4616-bef6-b2226d1b24c4" providerId="ADAL" clId="{89F68C54-55B7-49AF-A76F-B6940287DEDA}" dt="2020-12-17T21:42:37.856" v="502"/>
            <ac:spMkLst>
              <pc:docMk/>
              <pc:sldMasterMk cId="1191321755" sldId="2147483684"/>
              <pc:sldLayoutMk cId="1435110977" sldId="2147483697"/>
              <ac:spMk id="15" creationId="{043E17D2-37E5-46C2-ABFC-BF870DCE0447}"/>
            </ac:spMkLst>
          </pc:spChg>
          <pc:spChg chg="add">
            <ac:chgData name="Frederick, Samuel" userId="090dec4f-7d84-4616-bef6-b2226d1b24c4" providerId="ADAL" clId="{89F68C54-55B7-49AF-A76F-B6940287DEDA}" dt="2020-12-17T21:42:52.716" v="503"/>
            <ac:spMkLst>
              <pc:docMk/>
              <pc:sldMasterMk cId="1191321755" sldId="2147483684"/>
              <pc:sldLayoutMk cId="1435110977" sldId="2147483697"/>
              <ac:spMk id="16" creationId="{10F99DA6-F0C3-4729-AE9F-67085D5EB4E0}"/>
            </ac:spMkLst>
          </pc:spChg>
          <pc:spChg chg="add">
            <ac:chgData name="Frederick, Samuel" userId="090dec4f-7d84-4616-bef6-b2226d1b24c4" providerId="ADAL" clId="{89F68C54-55B7-49AF-A76F-B6940287DEDA}" dt="2020-12-17T21:42:58.384" v="504"/>
            <ac:spMkLst>
              <pc:docMk/>
              <pc:sldMasterMk cId="1191321755" sldId="2147483684"/>
              <pc:sldLayoutMk cId="1435110977" sldId="2147483697"/>
              <ac:spMk id="17" creationId="{63D76749-9D46-4258-BE33-068A7E54BECE}"/>
            </ac:spMkLst>
          </pc:spChg>
          <pc:picChg chg="add">
            <ac:chgData name="Frederick, Samuel" userId="090dec4f-7d84-4616-bef6-b2226d1b24c4" providerId="ADAL" clId="{89F68C54-55B7-49AF-A76F-B6940287DEDA}" dt="2020-12-17T21:42:37.856" v="502"/>
            <ac:picMkLst>
              <pc:docMk/>
              <pc:sldMasterMk cId="1191321755" sldId="2147483684"/>
              <pc:sldLayoutMk cId="1435110977" sldId="2147483697"/>
              <ac:picMk id="9" creationId="{163ECF07-A9F4-49CD-B988-F2A25E85E2ED}"/>
            </ac:picMkLst>
          </pc:picChg>
          <pc:cxnChg chg="add">
            <ac:chgData name="Frederick, Samuel" userId="090dec4f-7d84-4616-bef6-b2226d1b24c4" providerId="ADAL" clId="{89F68C54-55B7-49AF-A76F-B6940287DEDA}" dt="2020-12-17T21:42:37.856" v="502"/>
            <ac:cxnSpMkLst>
              <pc:docMk/>
              <pc:sldMasterMk cId="1191321755" sldId="2147483684"/>
              <pc:sldLayoutMk cId="1435110977" sldId="2147483697"/>
              <ac:cxnSpMk id="6" creationId="{7BEDFE47-9A50-4043-8F88-34806BAA7EE5}"/>
            </ac:cxnSpMkLst>
          </pc:cxnChg>
          <pc:cxnChg chg="add">
            <ac:chgData name="Frederick, Samuel" userId="090dec4f-7d84-4616-bef6-b2226d1b24c4" providerId="ADAL" clId="{89F68C54-55B7-49AF-A76F-B6940287DEDA}" dt="2020-12-17T21:42:37.856" v="502"/>
            <ac:cxnSpMkLst>
              <pc:docMk/>
              <pc:sldMasterMk cId="1191321755" sldId="2147483684"/>
              <pc:sldLayoutMk cId="1435110977" sldId="2147483697"/>
              <ac:cxnSpMk id="8" creationId="{48EB7A5C-CE38-4F2B-A593-3E5FFE565764}"/>
            </ac:cxnSpMkLst>
          </pc:cxnChg>
          <pc:cxnChg chg="add">
            <ac:chgData name="Frederick, Samuel" userId="090dec4f-7d84-4616-bef6-b2226d1b24c4" providerId="ADAL" clId="{89F68C54-55B7-49AF-A76F-B6940287DEDA}" dt="2020-12-17T21:42:37.856" v="502"/>
            <ac:cxnSpMkLst>
              <pc:docMk/>
              <pc:sldMasterMk cId="1191321755" sldId="2147483684"/>
              <pc:sldLayoutMk cId="1435110977" sldId="2147483697"/>
              <ac:cxnSpMk id="13" creationId="{6C159B0E-09D2-4933-92B8-AC508BCB016A}"/>
            </ac:cxnSpMkLst>
          </pc:cxnChg>
        </pc:sldLayout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F2C81190-45C7-467B-A33C-A0920D744D4B}"/>
              </a:ext>
            </a:extLst>
          </p:cNvPr>
          <p:cNvSpPr>
            <a:spLocks noGrp="1"/>
          </p:cNvSpPr>
          <p:nvPr>
            <p:ph type="hdr" sz="quarter"/>
          </p:nvPr>
        </p:nvSpPr>
        <p:spPr>
          <a:xfrm>
            <a:off x="0" y="0"/>
            <a:ext cx="3170238" cy="481013"/>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9F939855-76E2-4463-AA20-4908190B20BF}"/>
              </a:ext>
            </a:extLst>
          </p:cNvPr>
          <p:cNvSpPr>
            <a:spLocks noGrp="1"/>
          </p:cNvSpPr>
          <p:nvPr>
            <p:ph type="dt" sz="quarter" idx="1"/>
          </p:nvPr>
        </p:nvSpPr>
        <p:spPr>
          <a:xfrm>
            <a:off x="4143375" y="0"/>
            <a:ext cx="3170238" cy="481013"/>
          </a:xfrm>
          <a:prstGeom prst="rect">
            <a:avLst/>
          </a:prstGeom>
        </p:spPr>
        <p:txBody>
          <a:bodyPr vert="horz" lIns="91440" tIns="45720" rIns="91440" bIns="45720" rtlCol="0"/>
          <a:lstStyle>
            <a:lvl1pPr algn="r">
              <a:defRPr sz="1200"/>
            </a:lvl1pPr>
          </a:lstStyle>
          <a:p>
            <a:fld id="{3086CAC7-D409-43E0-9239-3260F031D6D3}" type="datetimeFigureOut">
              <a:rPr lang="en-US" smtClean="0"/>
              <a:t>3/8/2022</a:t>
            </a:fld>
            <a:endParaRPr lang="en-US"/>
          </a:p>
        </p:txBody>
      </p:sp>
      <p:sp>
        <p:nvSpPr>
          <p:cNvPr id="4" name="Footer Placeholder 3">
            <a:extLst>
              <a:ext uri="{FF2B5EF4-FFF2-40B4-BE49-F238E27FC236}">
                <a16:creationId xmlns:a16="http://schemas.microsoft.com/office/drawing/2014/main" id="{22B68D0F-CA34-460B-9D4F-A0C2951418AA}"/>
              </a:ext>
            </a:extLst>
          </p:cNvPr>
          <p:cNvSpPr>
            <a:spLocks noGrp="1"/>
          </p:cNvSpPr>
          <p:nvPr>
            <p:ph type="ftr" sz="quarter" idx="2"/>
          </p:nvPr>
        </p:nvSpPr>
        <p:spPr>
          <a:xfrm>
            <a:off x="0" y="9120188"/>
            <a:ext cx="3170238" cy="481012"/>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7B4CE27A-1217-45C1-8A5D-0FEA82573A13}"/>
              </a:ext>
            </a:extLst>
          </p:cNvPr>
          <p:cNvSpPr>
            <a:spLocks noGrp="1"/>
          </p:cNvSpPr>
          <p:nvPr>
            <p:ph type="sldNum" sz="quarter" idx="3"/>
          </p:nvPr>
        </p:nvSpPr>
        <p:spPr>
          <a:xfrm>
            <a:off x="4143375" y="9120188"/>
            <a:ext cx="3170238" cy="481012"/>
          </a:xfrm>
          <a:prstGeom prst="rect">
            <a:avLst/>
          </a:prstGeom>
        </p:spPr>
        <p:txBody>
          <a:bodyPr vert="horz" lIns="91440" tIns="45720" rIns="91440" bIns="45720" rtlCol="0" anchor="b"/>
          <a:lstStyle>
            <a:lvl1pPr algn="r">
              <a:defRPr sz="1200"/>
            </a:lvl1pPr>
          </a:lstStyle>
          <a:p>
            <a:fld id="{D4D5C48E-9327-49FF-B8E8-FC2D8DA51174}" type="slidenum">
              <a:rPr lang="en-US" smtClean="0"/>
              <a:t>‹#›</a:t>
            </a:fld>
            <a:endParaRPr lang="en-US"/>
          </a:p>
        </p:txBody>
      </p:sp>
    </p:spTree>
    <p:extLst>
      <p:ext uri="{BB962C8B-B14F-4D97-AF65-F5344CB8AC3E}">
        <p14:creationId xmlns:p14="http://schemas.microsoft.com/office/powerpoint/2010/main" val="4120613232"/>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70238" cy="481013"/>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4143375" y="0"/>
            <a:ext cx="3170238" cy="481013"/>
          </a:xfrm>
          <a:prstGeom prst="rect">
            <a:avLst/>
          </a:prstGeom>
        </p:spPr>
        <p:txBody>
          <a:bodyPr vert="horz" lIns="91440" tIns="45720" rIns="91440" bIns="45720" rtlCol="0"/>
          <a:lstStyle>
            <a:lvl1pPr algn="r">
              <a:defRPr sz="1200"/>
            </a:lvl1pPr>
          </a:lstStyle>
          <a:p>
            <a:fld id="{3CA1DE52-DF04-4D3A-9C2F-16E440759AD9}" type="datetimeFigureOut">
              <a:rPr lang="en-US" smtClean="0"/>
              <a:t>3/8/2022</a:t>
            </a:fld>
            <a:endParaRPr lang="en-US"/>
          </a:p>
        </p:txBody>
      </p:sp>
      <p:sp>
        <p:nvSpPr>
          <p:cNvPr id="4" name="Slide Image Placeholder 3"/>
          <p:cNvSpPr>
            <a:spLocks noGrp="1" noRot="1" noChangeAspect="1"/>
          </p:cNvSpPr>
          <p:nvPr>
            <p:ph type="sldImg" idx="2"/>
          </p:nvPr>
        </p:nvSpPr>
        <p:spPr>
          <a:xfrm>
            <a:off x="2405063" y="1200150"/>
            <a:ext cx="2505075" cy="3240088"/>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731838" y="4621213"/>
            <a:ext cx="5851525" cy="3779837"/>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9120188"/>
            <a:ext cx="3170238" cy="481012"/>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4143375" y="9120188"/>
            <a:ext cx="3170238" cy="481012"/>
          </a:xfrm>
          <a:prstGeom prst="rect">
            <a:avLst/>
          </a:prstGeom>
        </p:spPr>
        <p:txBody>
          <a:bodyPr vert="horz" lIns="91440" tIns="45720" rIns="91440" bIns="45720" rtlCol="0" anchor="b"/>
          <a:lstStyle>
            <a:lvl1pPr algn="r">
              <a:defRPr sz="1200"/>
            </a:lvl1pPr>
          </a:lstStyle>
          <a:p>
            <a:fld id="{DAAFCB75-5A4D-4D42-BA2D-07FB2DC24116}" type="slidenum">
              <a:rPr lang="en-US" smtClean="0"/>
              <a:t>‹#›</a:t>
            </a:fld>
            <a:endParaRPr lang="en-US"/>
          </a:p>
        </p:txBody>
      </p:sp>
    </p:spTree>
    <p:extLst>
      <p:ext uri="{BB962C8B-B14F-4D97-AF65-F5344CB8AC3E}">
        <p14:creationId xmlns:p14="http://schemas.microsoft.com/office/powerpoint/2010/main" val="247054835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Primary Report Layout">
    <p:spTree>
      <p:nvGrpSpPr>
        <p:cNvPr id="1" name=""/>
        <p:cNvGrpSpPr/>
        <p:nvPr/>
      </p:nvGrpSpPr>
      <p:grpSpPr>
        <a:xfrm>
          <a:off x="0" y="0"/>
          <a:ext cx="0" cy="0"/>
          <a:chOff x="0" y="0"/>
          <a:chExt cx="0" cy="0"/>
        </a:xfrm>
      </p:grpSpPr>
      <p:sp>
        <p:nvSpPr>
          <p:cNvPr id="4" name="Slide Number Placeholder">
            <a:extLst>
              <a:ext uri="{FF2B5EF4-FFF2-40B4-BE49-F238E27FC236}">
                <a16:creationId xmlns:a16="http://schemas.microsoft.com/office/drawing/2014/main" id="{3FD28EF8-7326-4B5B-B5F2-3F3DF1EE0CAD}"/>
              </a:ext>
            </a:extLst>
          </p:cNvPr>
          <p:cNvSpPr>
            <a:spLocks noGrp="1"/>
          </p:cNvSpPr>
          <p:nvPr>
            <p:ph type="sldNum" sz="quarter" idx="12"/>
          </p:nvPr>
        </p:nvSpPr>
        <p:spPr>
          <a:xfrm>
            <a:off x="14804136" y="19659600"/>
            <a:ext cx="740664" cy="457200"/>
          </a:xfrm>
          <a:prstGeom prst="rect">
            <a:avLst/>
          </a:prstGeom>
        </p:spPr>
        <p:txBody>
          <a:bodyPr/>
          <a:lstStyle>
            <a:lvl1pPr>
              <a:defRPr sz="1600">
                <a:solidFill>
                  <a:schemeClr val="tx1">
                    <a:lumMod val="50000"/>
                    <a:lumOff val="50000"/>
                  </a:schemeClr>
                </a:solidFill>
              </a:defRPr>
            </a:lvl1pPr>
          </a:lstStyle>
          <a:p>
            <a:fld id="{F6B4F2FF-32AA-4E9A-BEAC-365ACD596F0C}" type="slidenum">
              <a:rPr lang="en-US" smtClean="0"/>
              <a:pPr/>
              <a:t>‹#›</a:t>
            </a:fld>
            <a:endParaRPr lang="en-US" dirty="0"/>
          </a:p>
        </p:txBody>
      </p:sp>
      <p:sp>
        <p:nvSpPr>
          <p:cNvPr id="12" name="Rectangle: Rounded Corners 11">
            <a:extLst>
              <a:ext uri="{FF2B5EF4-FFF2-40B4-BE49-F238E27FC236}">
                <a16:creationId xmlns:a16="http://schemas.microsoft.com/office/drawing/2014/main" id="{6E977456-2E7D-4B94-8F6B-14EA6E7F331A}"/>
              </a:ext>
            </a:extLst>
          </p:cNvPr>
          <p:cNvSpPr/>
          <p:nvPr userDrawn="1"/>
        </p:nvSpPr>
        <p:spPr>
          <a:xfrm>
            <a:off x="463294" y="158771"/>
            <a:ext cx="14567728" cy="2292935"/>
          </a:xfrm>
          <a:prstGeom prst="roundRect">
            <a:avLst>
              <a:gd name="adj" fmla="val 5516"/>
            </a:avLst>
          </a:prstGeom>
          <a:solidFill>
            <a:srgbClr val="ECECF0"/>
          </a:solidFill>
          <a:ln w="38100">
            <a:solidFill>
              <a:srgbClr val="D6D8E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824" dirty="0"/>
          </a:p>
        </p:txBody>
      </p:sp>
      <p:cxnSp>
        <p:nvCxnSpPr>
          <p:cNvPr id="13" name="Straight Connector 12">
            <a:extLst>
              <a:ext uri="{FF2B5EF4-FFF2-40B4-BE49-F238E27FC236}">
                <a16:creationId xmlns:a16="http://schemas.microsoft.com/office/drawing/2014/main" id="{1E9DEDCC-2674-4782-A997-502FC9D56841}"/>
              </a:ext>
            </a:extLst>
          </p:cNvPr>
          <p:cNvCxnSpPr>
            <a:cxnSpLocks/>
          </p:cNvCxnSpPr>
          <p:nvPr userDrawn="1"/>
        </p:nvCxnSpPr>
        <p:spPr>
          <a:xfrm>
            <a:off x="6978806" y="240283"/>
            <a:ext cx="0" cy="2086418"/>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6" name="Picture Placeholder 6">
            <a:extLst>
              <a:ext uri="{FF2B5EF4-FFF2-40B4-BE49-F238E27FC236}">
                <a16:creationId xmlns:a16="http://schemas.microsoft.com/office/drawing/2014/main" id="{4CEAB31F-96E9-478E-B76F-992733BA077D}"/>
              </a:ext>
            </a:extLst>
          </p:cNvPr>
          <p:cNvSpPr>
            <a:spLocks noGrp="1"/>
          </p:cNvSpPr>
          <p:nvPr>
            <p:ph type="pic" sz="quarter" idx="13" hasCustomPrompt="1"/>
          </p:nvPr>
        </p:nvSpPr>
        <p:spPr>
          <a:xfrm>
            <a:off x="11484864" y="265176"/>
            <a:ext cx="3319272" cy="2084832"/>
          </a:xfrm>
          <a:prstGeom prst="roundRect">
            <a:avLst>
              <a:gd name="adj" fmla="val 9875"/>
            </a:avLst>
          </a:prstGeom>
        </p:spPr>
        <p:txBody>
          <a:bodyPr/>
          <a:lstStyle>
            <a:lvl1pPr marL="0" indent="0" algn="ctr">
              <a:buNone/>
              <a:defRPr sz="2800"/>
            </a:lvl1pPr>
          </a:lstStyle>
          <a:p>
            <a:r>
              <a:rPr lang="en-US" dirty="0"/>
              <a:t>Click to add image of device during deployment</a:t>
            </a:r>
          </a:p>
        </p:txBody>
      </p:sp>
      <p:sp>
        <p:nvSpPr>
          <p:cNvPr id="7" name="Text Placeholder 4">
            <a:extLst>
              <a:ext uri="{FF2B5EF4-FFF2-40B4-BE49-F238E27FC236}">
                <a16:creationId xmlns:a16="http://schemas.microsoft.com/office/drawing/2014/main" id="{9C129ADE-2450-4964-9002-6159F00A83DF}"/>
              </a:ext>
            </a:extLst>
          </p:cNvPr>
          <p:cNvSpPr>
            <a:spLocks noGrp="1"/>
          </p:cNvSpPr>
          <p:nvPr>
            <p:ph type="body" sz="quarter" idx="14"/>
          </p:nvPr>
        </p:nvSpPr>
        <p:spPr>
          <a:xfrm>
            <a:off x="896112" y="466344"/>
            <a:ext cx="6080760" cy="1170432"/>
          </a:xfrm>
          <a:prstGeom prst="rect">
            <a:avLst/>
          </a:prstGeom>
        </p:spPr>
        <p:txBody>
          <a:bodyPr/>
          <a:lstStyle>
            <a:lvl1pPr marL="0" indent="0">
              <a:buNone/>
              <a:defRPr sz="3000"/>
            </a:lvl1pPr>
          </a:lstStyle>
          <a:p>
            <a:pPr lvl="0"/>
            <a:endParaRPr lang="en-US" dirty="0"/>
          </a:p>
        </p:txBody>
      </p:sp>
      <p:sp>
        <p:nvSpPr>
          <p:cNvPr id="8" name="Text Placeholder 12">
            <a:extLst>
              <a:ext uri="{FF2B5EF4-FFF2-40B4-BE49-F238E27FC236}">
                <a16:creationId xmlns:a16="http://schemas.microsoft.com/office/drawing/2014/main" id="{FD7E6056-2EED-4702-9CAE-4FDCB8C6C0ED}"/>
              </a:ext>
            </a:extLst>
          </p:cNvPr>
          <p:cNvSpPr>
            <a:spLocks noGrp="1"/>
          </p:cNvSpPr>
          <p:nvPr>
            <p:ph type="body" sz="quarter" idx="15"/>
          </p:nvPr>
        </p:nvSpPr>
        <p:spPr>
          <a:xfrm>
            <a:off x="7132320" y="329184"/>
            <a:ext cx="4361688" cy="1938528"/>
          </a:xfrm>
          <a:prstGeom prst="rect">
            <a:avLst/>
          </a:prstGeom>
        </p:spPr>
        <p:txBody>
          <a:bodyPr/>
          <a:lstStyle>
            <a:lvl1pPr marL="0" indent="0">
              <a:buNone/>
              <a:defRPr sz="2400"/>
            </a:lvl1pPr>
          </a:lstStyle>
          <a:p>
            <a:pPr lvl="0"/>
            <a:endParaRPr lang="en-US" dirty="0"/>
          </a:p>
        </p:txBody>
      </p:sp>
      <p:sp>
        <p:nvSpPr>
          <p:cNvPr id="9" name="Rectangle: Rounded Corners 8">
            <a:extLst>
              <a:ext uri="{FF2B5EF4-FFF2-40B4-BE49-F238E27FC236}">
                <a16:creationId xmlns:a16="http://schemas.microsoft.com/office/drawing/2014/main" id="{B2C3F971-6563-4D48-8CDB-134B7D63D25E}"/>
              </a:ext>
            </a:extLst>
          </p:cNvPr>
          <p:cNvSpPr/>
          <p:nvPr userDrawn="1"/>
        </p:nvSpPr>
        <p:spPr>
          <a:xfrm>
            <a:off x="924905" y="1748826"/>
            <a:ext cx="5403333" cy="473876"/>
          </a:xfrm>
          <a:prstGeom prst="roundRect">
            <a:avLst/>
          </a:prstGeom>
          <a:solidFill>
            <a:srgbClr val="BA9ACA"/>
          </a:solidFill>
          <a:ln w="28575">
            <a:solidFill>
              <a:srgbClr val="DDCEEA"/>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000" dirty="0">
                <a:solidFill>
                  <a:schemeClr val="bg1">
                    <a:lumMod val="95000"/>
                  </a:schemeClr>
                </a:solidFill>
              </a:rPr>
              <a:t>This report reflects out-of-the-box performance</a:t>
            </a:r>
          </a:p>
        </p:txBody>
      </p:sp>
    </p:spTree>
    <p:extLst>
      <p:ext uri="{BB962C8B-B14F-4D97-AF65-F5344CB8AC3E}">
        <p14:creationId xmlns:p14="http://schemas.microsoft.com/office/powerpoint/2010/main" val="674669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Additional Report Page">
    <p:spTree>
      <p:nvGrpSpPr>
        <p:cNvPr id="1" name=""/>
        <p:cNvGrpSpPr/>
        <p:nvPr/>
      </p:nvGrpSpPr>
      <p:grpSpPr>
        <a:xfrm>
          <a:off x="0" y="0"/>
          <a:ext cx="0" cy="0"/>
          <a:chOff x="0" y="0"/>
          <a:chExt cx="0" cy="0"/>
        </a:xfrm>
      </p:grpSpPr>
      <p:sp>
        <p:nvSpPr>
          <p:cNvPr id="4" name="Slide Number Placeholder">
            <a:extLst>
              <a:ext uri="{FF2B5EF4-FFF2-40B4-BE49-F238E27FC236}">
                <a16:creationId xmlns:a16="http://schemas.microsoft.com/office/drawing/2014/main" id="{3FD28EF8-7326-4B5B-B5F2-3F3DF1EE0CAD}"/>
              </a:ext>
            </a:extLst>
          </p:cNvPr>
          <p:cNvSpPr>
            <a:spLocks noGrp="1"/>
          </p:cNvSpPr>
          <p:nvPr>
            <p:ph type="sldNum" sz="quarter" idx="12"/>
          </p:nvPr>
        </p:nvSpPr>
        <p:spPr>
          <a:xfrm>
            <a:off x="14804136" y="19659600"/>
            <a:ext cx="740664" cy="457200"/>
          </a:xfrm>
          <a:prstGeom prst="rect">
            <a:avLst/>
          </a:prstGeom>
        </p:spPr>
        <p:txBody>
          <a:bodyPr/>
          <a:lstStyle>
            <a:lvl1pPr>
              <a:defRPr sz="1600">
                <a:solidFill>
                  <a:schemeClr val="tx1">
                    <a:lumMod val="50000"/>
                    <a:lumOff val="50000"/>
                  </a:schemeClr>
                </a:solidFill>
              </a:defRPr>
            </a:lvl1pPr>
          </a:lstStyle>
          <a:p>
            <a:fld id="{F6B4F2FF-32AA-4E9A-BEAC-365ACD596F0C}" type="slidenum">
              <a:rPr lang="en-US" smtClean="0"/>
              <a:pPr/>
              <a:t>‹#›</a:t>
            </a:fld>
            <a:endParaRPr lang="en-US" dirty="0"/>
          </a:p>
        </p:txBody>
      </p:sp>
      <p:sp>
        <p:nvSpPr>
          <p:cNvPr id="7" name="Rectangle: Rounded Corners 6">
            <a:extLst>
              <a:ext uri="{FF2B5EF4-FFF2-40B4-BE49-F238E27FC236}">
                <a16:creationId xmlns:a16="http://schemas.microsoft.com/office/drawing/2014/main" id="{A82DC548-D5B5-4E17-8A4F-9840B35140DC}"/>
              </a:ext>
            </a:extLst>
          </p:cNvPr>
          <p:cNvSpPr/>
          <p:nvPr userDrawn="1"/>
        </p:nvSpPr>
        <p:spPr>
          <a:xfrm>
            <a:off x="463294" y="158771"/>
            <a:ext cx="14567728" cy="2292935"/>
          </a:xfrm>
          <a:prstGeom prst="roundRect">
            <a:avLst>
              <a:gd name="adj" fmla="val 5516"/>
            </a:avLst>
          </a:prstGeom>
          <a:solidFill>
            <a:srgbClr val="ECECF0"/>
          </a:solidFill>
          <a:ln w="38100">
            <a:solidFill>
              <a:srgbClr val="D6D8E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824"/>
          </a:p>
        </p:txBody>
      </p:sp>
      <p:cxnSp>
        <p:nvCxnSpPr>
          <p:cNvPr id="9" name="Straight Connector 8">
            <a:extLst>
              <a:ext uri="{FF2B5EF4-FFF2-40B4-BE49-F238E27FC236}">
                <a16:creationId xmlns:a16="http://schemas.microsoft.com/office/drawing/2014/main" id="{EB13932D-018C-4511-99BC-D90CAF43C133}"/>
              </a:ext>
            </a:extLst>
          </p:cNvPr>
          <p:cNvCxnSpPr>
            <a:cxnSpLocks/>
          </p:cNvCxnSpPr>
          <p:nvPr userDrawn="1"/>
        </p:nvCxnSpPr>
        <p:spPr>
          <a:xfrm>
            <a:off x="6978806" y="240283"/>
            <a:ext cx="0" cy="2086418"/>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sp>
        <p:nvSpPr>
          <p:cNvPr id="8" name="Picture Placeholder 6">
            <a:extLst>
              <a:ext uri="{FF2B5EF4-FFF2-40B4-BE49-F238E27FC236}">
                <a16:creationId xmlns:a16="http://schemas.microsoft.com/office/drawing/2014/main" id="{FDEC4582-AD5A-4F12-AA80-3A83C1404413}"/>
              </a:ext>
            </a:extLst>
          </p:cNvPr>
          <p:cNvSpPr>
            <a:spLocks noGrp="1"/>
          </p:cNvSpPr>
          <p:nvPr>
            <p:ph type="pic" sz="quarter" idx="13" hasCustomPrompt="1"/>
          </p:nvPr>
        </p:nvSpPr>
        <p:spPr>
          <a:xfrm>
            <a:off x="11484864" y="265176"/>
            <a:ext cx="3319272" cy="2084832"/>
          </a:xfrm>
          <a:prstGeom prst="roundRect">
            <a:avLst>
              <a:gd name="adj" fmla="val 9875"/>
            </a:avLst>
          </a:prstGeom>
        </p:spPr>
        <p:txBody>
          <a:bodyPr/>
          <a:lstStyle>
            <a:lvl1pPr marL="0" indent="0" algn="ctr">
              <a:buNone/>
              <a:defRPr sz="2800"/>
            </a:lvl1pPr>
          </a:lstStyle>
          <a:p>
            <a:r>
              <a:rPr lang="en-US" dirty="0"/>
              <a:t>Click to add image of device during deployment</a:t>
            </a:r>
          </a:p>
        </p:txBody>
      </p:sp>
      <p:sp>
        <p:nvSpPr>
          <p:cNvPr id="10" name="Text Placeholder 12">
            <a:extLst>
              <a:ext uri="{FF2B5EF4-FFF2-40B4-BE49-F238E27FC236}">
                <a16:creationId xmlns:a16="http://schemas.microsoft.com/office/drawing/2014/main" id="{BC8F9E07-5B9D-4DD1-A755-826C3623EE32}"/>
              </a:ext>
            </a:extLst>
          </p:cNvPr>
          <p:cNvSpPr>
            <a:spLocks noGrp="1"/>
          </p:cNvSpPr>
          <p:nvPr>
            <p:ph type="body" sz="quarter" idx="15"/>
          </p:nvPr>
        </p:nvSpPr>
        <p:spPr>
          <a:xfrm>
            <a:off x="7132320" y="329184"/>
            <a:ext cx="4361688" cy="1938528"/>
          </a:xfrm>
          <a:prstGeom prst="rect">
            <a:avLst/>
          </a:prstGeom>
        </p:spPr>
        <p:txBody>
          <a:bodyPr/>
          <a:lstStyle>
            <a:lvl1pPr marL="0" indent="0">
              <a:buNone/>
              <a:defRPr sz="2400"/>
            </a:lvl1pPr>
          </a:lstStyle>
          <a:p>
            <a:pPr lvl="0"/>
            <a:endParaRPr lang="en-US" dirty="0"/>
          </a:p>
        </p:txBody>
      </p:sp>
      <p:sp>
        <p:nvSpPr>
          <p:cNvPr id="11" name="Text Placeholder 4">
            <a:extLst>
              <a:ext uri="{FF2B5EF4-FFF2-40B4-BE49-F238E27FC236}">
                <a16:creationId xmlns:a16="http://schemas.microsoft.com/office/drawing/2014/main" id="{8B99C8BF-BF9B-481F-A038-CC1E27893E66}"/>
              </a:ext>
            </a:extLst>
          </p:cNvPr>
          <p:cNvSpPr>
            <a:spLocks noGrp="1"/>
          </p:cNvSpPr>
          <p:nvPr>
            <p:ph type="body" sz="quarter" idx="14"/>
          </p:nvPr>
        </p:nvSpPr>
        <p:spPr>
          <a:xfrm>
            <a:off x="896112" y="466344"/>
            <a:ext cx="6080760" cy="1170432"/>
          </a:xfrm>
          <a:prstGeom prst="rect">
            <a:avLst/>
          </a:prstGeom>
        </p:spPr>
        <p:txBody>
          <a:bodyPr/>
          <a:lstStyle>
            <a:lvl1pPr marL="0" indent="0">
              <a:buNone/>
              <a:defRPr sz="3000"/>
            </a:lvl1pPr>
          </a:lstStyle>
          <a:p>
            <a:pPr lvl="0"/>
            <a:endParaRPr lang="en-US" dirty="0"/>
          </a:p>
        </p:txBody>
      </p:sp>
      <p:sp>
        <p:nvSpPr>
          <p:cNvPr id="12" name="Rectangle: Rounded Corners 11">
            <a:extLst>
              <a:ext uri="{FF2B5EF4-FFF2-40B4-BE49-F238E27FC236}">
                <a16:creationId xmlns:a16="http://schemas.microsoft.com/office/drawing/2014/main" id="{2EFDDF6A-7F60-4092-B2D1-F357562A77BD}"/>
              </a:ext>
            </a:extLst>
          </p:cNvPr>
          <p:cNvSpPr/>
          <p:nvPr userDrawn="1"/>
        </p:nvSpPr>
        <p:spPr>
          <a:xfrm>
            <a:off x="924905" y="1748826"/>
            <a:ext cx="5403333" cy="473876"/>
          </a:xfrm>
          <a:prstGeom prst="roundRect">
            <a:avLst/>
          </a:prstGeom>
          <a:solidFill>
            <a:srgbClr val="BA9ACA"/>
          </a:solidFill>
          <a:ln w="28575">
            <a:solidFill>
              <a:srgbClr val="DDCEEA"/>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000" dirty="0">
                <a:solidFill>
                  <a:schemeClr val="bg1">
                    <a:lumMod val="95000"/>
                  </a:schemeClr>
                </a:solidFill>
              </a:rPr>
              <a:t>This report reflects out-of-the-box performance</a:t>
            </a:r>
          </a:p>
        </p:txBody>
      </p:sp>
    </p:spTree>
    <p:extLst>
      <p:ext uri="{BB962C8B-B14F-4D97-AF65-F5344CB8AC3E}">
        <p14:creationId xmlns:p14="http://schemas.microsoft.com/office/powerpoint/2010/main" val="1708679687"/>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1191321755"/>
      </p:ext>
    </p:extLst>
  </p:cSld>
  <p:clrMap bg1="lt1" tx1="dk1" bg2="lt2" tx2="dk2" accent1="accent1" accent2="accent2" accent3="accent3" accent4="accent4" accent5="accent5" accent6="accent6" hlink="hlink" folHlink="folHlink"/>
  <p:sldLayoutIdLst>
    <p:sldLayoutId id="2147483685" r:id="rId1"/>
    <p:sldLayoutId id="2147483696" r:id="rId2"/>
  </p:sldLayoutIdLst>
  <p:hf hdr="0" ftr="0" dt="0"/>
  <p:txStyles>
    <p:titleStyle>
      <a:lvl1pPr algn="l" defTabSz="1554480" rtl="0" eaLnBrk="1" latinLnBrk="0" hangingPunct="1">
        <a:lnSpc>
          <a:spcPct val="90000"/>
        </a:lnSpc>
        <a:spcBef>
          <a:spcPct val="0"/>
        </a:spcBef>
        <a:buNone/>
        <a:defRPr sz="7480" kern="1200">
          <a:solidFill>
            <a:schemeClr val="tx1"/>
          </a:solidFill>
          <a:latin typeface="+mj-lt"/>
          <a:ea typeface="+mj-ea"/>
          <a:cs typeface="+mj-cs"/>
        </a:defRPr>
      </a:lvl1pPr>
    </p:titleStyle>
    <p:bodyStyle>
      <a:lvl1pPr marL="388620" indent="-388620" algn="l" defTabSz="1554480" rtl="0" eaLnBrk="1" latinLnBrk="0" hangingPunct="1">
        <a:lnSpc>
          <a:spcPct val="90000"/>
        </a:lnSpc>
        <a:spcBef>
          <a:spcPts val="1700"/>
        </a:spcBef>
        <a:buFont typeface="Arial" panose="020B0604020202020204" pitchFamily="34" charset="0"/>
        <a:buChar char="•"/>
        <a:defRPr sz="4760" kern="1200">
          <a:solidFill>
            <a:schemeClr val="tx1"/>
          </a:solidFill>
          <a:latin typeface="+mn-lt"/>
          <a:ea typeface="+mn-ea"/>
          <a:cs typeface="+mn-cs"/>
        </a:defRPr>
      </a:lvl1pPr>
      <a:lvl2pPr marL="1165860" indent="-388620" algn="l" defTabSz="1554480" rtl="0" eaLnBrk="1" latinLnBrk="0" hangingPunct="1">
        <a:lnSpc>
          <a:spcPct val="90000"/>
        </a:lnSpc>
        <a:spcBef>
          <a:spcPts val="850"/>
        </a:spcBef>
        <a:buFont typeface="Arial" panose="020B0604020202020204" pitchFamily="34" charset="0"/>
        <a:buChar char="•"/>
        <a:defRPr sz="4080" kern="1200">
          <a:solidFill>
            <a:schemeClr val="tx1"/>
          </a:solidFill>
          <a:latin typeface="+mn-lt"/>
          <a:ea typeface="+mn-ea"/>
          <a:cs typeface="+mn-cs"/>
        </a:defRPr>
      </a:lvl2pPr>
      <a:lvl3pPr marL="1943100" indent="-388620" algn="l" defTabSz="1554480" rtl="0" eaLnBrk="1" latinLnBrk="0" hangingPunct="1">
        <a:lnSpc>
          <a:spcPct val="90000"/>
        </a:lnSpc>
        <a:spcBef>
          <a:spcPts val="850"/>
        </a:spcBef>
        <a:buFont typeface="Arial" panose="020B0604020202020204" pitchFamily="34" charset="0"/>
        <a:buChar char="•"/>
        <a:defRPr sz="3400" kern="1200">
          <a:solidFill>
            <a:schemeClr val="tx1"/>
          </a:solidFill>
          <a:latin typeface="+mn-lt"/>
          <a:ea typeface="+mn-ea"/>
          <a:cs typeface="+mn-cs"/>
        </a:defRPr>
      </a:lvl3pPr>
      <a:lvl4pPr marL="2720340" indent="-388620" algn="l" defTabSz="1554480" rtl="0" eaLnBrk="1" latinLnBrk="0" hangingPunct="1">
        <a:lnSpc>
          <a:spcPct val="90000"/>
        </a:lnSpc>
        <a:spcBef>
          <a:spcPts val="850"/>
        </a:spcBef>
        <a:buFont typeface="Arial" panose="020B0604020202020204" pitchFamily="34" charset="0"/>
        <a:buChar char="•"/>
        <a:defRPr sz="3060" kern="1200">
          <a:solidFill>
            <a:schemeClr val="tx1"/>
          </a:solidFill>
          <a:latin typeface="+mn-lt"/>
          <a:ea typeface="+mn-ea"/>
          <a:cs typeface="+mn-cs"/>
        </a:defRPr>
      </a:lvl4pPr>
      <a:lvl5pPr marL="3497580" indent="-388620" algn="l" defTabSz="1554480" rtl="0" eaLnBrk="1" latinLnBrk="0" hangingPunct="1">
        <a:lnSpc>
          <a:spcPct val="90000"/>
        </a:lnSpc>
        <a:spcBef>
          <a:spcPts val="850"/>
        </a:spcBef>
        <a:buFont typeface="Arial" panose="020B0604020202020204" pitchFamily="34" charset="0"/>
        <a:buChar char="•"/>
        <a:defRPr sz="3060" kern="1200">
          <a:solidFill>
            <a:schemeClr val="tx1"/>
          </a:solidFill>
          <a:latin typeface="+mn-lt"/>
          <a:ea typeface="+mn-ea"/>
          <a:cs typeface="+mn-cs"/>
        </a:defRPr>
      </a:lvl5pPr>
      <a:lvl6pPr marL="4274820" indent="-388620" algn="l" defTabSz="1554480" rtl="0" eaLnBrk="1" latinLnBrk="0" hangingPunct="1">
        <a:lnSpc>
          <a:spcPct val="90000"/>
        </a:lnSpc>
        <a:spcBef>
          <a:spcPts val="850"/>
        </a:spcBef>
        <a:buFont typeface="Arial" panose="020B0604020202020204" pitchFamily="34" charset="0"/>
        <a:buChar char="•"/>
        <a:defRPr sz="3060" kern="1200">
          <a:solidFill>
            <a:schemeClr val="tx1"/>
          </a:solidFill>
          <a:latin typeface="+mn-lt"/>
          <a:ea typeface="+mn-ea"/>
          <a:cs typeface="+mn-cs"/>
        </a:defRPr>
      </a:lvl6pPr>
      <a:lvl7pPr marL="5052060" indent="-388620" algn="l" defTabSz="1554480" rtl="0" eaLnBrk="1" latinLnBrk="0" hangingPunct="1">
        <a:lnSpc>
          <a:spcPct val="90000"/>
        </a:lnSpc>
        <a:spcBef>
          <a:spcPts val="850"/>
        </a:spcBef>
        <a:buFont typeface="Arial" panose="020B0604020202020204" pitchFamily="34" charset="0"/>
        <a:buChar char="•"/>
        <a:defRPr sz="3060" kern="1200">
          <a:solidFill>
            <a:schemeClr val="tx1"/>
          </a:solidFill>
          <a:latin typeface="+mn-lt"/>
          <a:ea typeface="+mn-ea"/>
          <a:cs typeface="+mn-cs"/>
        </a:defRPr>
      </a:lvl7pPr>
      <a:lvl8pPr marL="5829300" indent="-388620" algn="l" defTabSz="1554480" rtl="0" eaLnBrk="1" latinLnBrk="0" hangingPunct="1">
        <a:lnSpc>
          <a:spcPct val="90000"/>
        </a:lnSpc>
        <a:spcBef>
          <a:spcPts val="850"/>
        </a:spcBef>
        <a:buFont typeface="Arial" panose="020B0604020202020204" pitchFamily="34" charset="0"/>
        <a:buChar char="•"/>
        <a:defRPr sz="3060" kern="1200">
          <a:solidFill>
            <a:schemeClr val="tx1"/>
          </a:solidFill>
          <a:latin typeface="+mn-lt"/>
          <a:ea typeface="+mn-ea"/>
          <a:cs typeface="+mn-cs"/>
        </a:defRPr>
      </a:lvl8pPr>
      <a:lvl9pPr marL="6606540" indent="-388620" algn="l" defTabSz="1554480" rtl="0" eaLnBrk="1" latinLnBrk="0" hangingPunct="1">
        <a:lnSpc>
          <a:spcPct val="90000"/>
        </a:lnSpc>
        <a:spcBef>
          <a:spcPts val="850"/>
        </a:spcBef>
        <a:buFont typeface="Arial" panose="020B0604020202020204" pitchFamily="34" charset="0"/>
        <a:buChar char="•"/>
        <a:defRPr sz="3060" kern="1200">
          <a:solidFill>
            <a:schemeClr val="tx1"/>
          </a:solidFill>
          <a:latin typeface="+mn-lt"/>
          <a:ea typeface="+mn-ea"/>
          <a:cs typeface="+mn-cs"/>
        </a:defRPr>
      </a:lvl9pPr>
    </p:bodyStyle>
    <p:otherStyle>
      <a:defPPr>
        <a:defRPr lang="en-US"/>
      </a:defPPr>
      <a:lvl1pPr marL="0" algn="l" defTabSz="1554480" rtl="0" eaLnBrk="1" latinLnBrk="0" hangingPunct="1">
        <a:defRPr sz="3060" kern="1200">
          <a:solidFill>
            <a:schemeClr val="tx1"/>
          </a:solidFill>
          <a:latin typeface="+mn-lt"/>
          <a:ea typeface="+mn-ea"/>
          <a:cs typeface="+mn-cs"/>
        </a:defRPr>
      </a:lvl1pPr>
      <a:lvl2pPr marL="777240" algn="l" defTabSz="1554480" rtl="0" eaLnBrk="1" latinLnBrk="0" hangingPunct="1">
        <a:defRPr sz="3060" kern="1200">
          <a:solidFill>
            <a:schemeClr val="tx1"/>
          </a:solidFill>
          <a:latin typeface="+mn-lt"/>
          <a:ea typeface="+mn-ea"/>
          <a:cs typeface="+mn-cs"/>
        </a:defRPr>
      </a:lvl2pPr>
      <a:lvl3pPr marL="1554480" algn="l" defTabSz="1554480" rtl="0" eaLnBrk="1" latinLnBrk="0" hangingPunct="1">
        <a:defRPr sz="3060" kern="1200">
          <a:solidFill>
            <a:schemeClr val="tx1"/>
          </a:solidFill>
          <a:latin typeface="+mn-lt"/>
          <a:ea typeface="+mn-ea"/>
          <a:cs typeface="+mn-cs"/>
        </a:defRPr>
      </a:lvl3pPr>
      <a:lvl4pPr marL="2331720" algn="l" defTabSz="1554480" rtl="0" eaLnBrk="1" latinLnBrk="0" hangingPunct="1">
        <a:defRPr sz="3060" kern="1200">
          <a:solidFill>
            <a:schemeClr val="tx1"/>
          </a:solidFill>
          <a:latin typeface="+mn-lt"/>
          <a:ea typeface="+mn-ea"/>
          <a:cs typeface="+mn-cs"/>
        </a:defRPr>
      </a:lvl4pPr>
      <a:lvl5pPr marL="3108960" algn="l" defTabSz="1554480" rtl="0" eaLnBrk="1" latinLnBrk="0" hangingPunct="1">
        <a:defRPr sz="3060" kern="1200">
          <a:solidFill>
            <a:schemeClr val="tx1"/>
          </a:solidFill>
          <a:latin typeface="+mn-lt"/>
          <a:ea typeface="+mn-ea"/>
          <a:cs typeface="+mn-cs"/>
        </a:defRPr>
      </a:lvl5pPr>
      <a:lvl6pPr marL="3886200" algn="l" defTabSz="1554480" rtl="0" eaLnBrk="1" latinLnBrk="0" hangingPunct="1">
        <a:defRPr sz="3060" kern="1200">
          <a:solidFill>
            <a:schemeClr val="tx1"/>
          </a:solidFill>
          <a:latin typeface="+mn-lt"/>
          <a:ea typeface="+mn-ea"/>
          <a:cs typeface="+mn-cs"/>
        </a:defRPr>
      </a:lvl6pPr>
      <a:lvl7pPr marL="4663440" algn="l" defTabSz="1554480" rtl="0" eaLnBrk="1" latinLnBrk="0" hangingPunct="1">
        <a:defRPr sz="3060" kern="1200">
          <a:solidFill>
            <a:schemeClr val="tx1"/>
          </a:solidFill>
          <a:latin typeface="+mn-lt"/>
          <a:ea typeface="+mn-ea"/>
          <a:cs typeface="+mn-cs"/>
        </a:defRPr>
      </a:lvl7pPr>
      <a:lvl8pPr marL="5440680" algn="l" defTabSz="1554480" rtl="0" eaLnBrk="1" latinLnBrk="0" hangingPunct="1">
        <a:defRPr sz="3060" kern="1200">
          <a:solidFill>
            <a:schemeClr val="tx1"/>
          </a:solidFill>
          <a:latin typeface="+mn-lt"/>
          <a:ea typeface="+mn-ea"/>
          <a:cs typeface="+mn-cs"/>
        </a:defRPr>
      </a:lvl8pPr>
      <a:lvl9pPr marL="6217920" algn="l" defTabSz="1554480" rtl="0" eaLnBrk="1" latinLnBrk="0" hangingPunct="1">
        <a:defRPr sz="306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Rectangle: Rounded Corners 13">
            <a:extLst>
              <a:ext uri="{FF2B5EF4-FFF2-40B4-BE49-F238E27FC236}">
                <a16:creationId xmlns:a16="http://schemas.microsoft.com/office/drawing/2014/main" id="{841B138D-2BC5-4336-B673-6686DF39880C}"/>
              </a:ext>
            </a:extLst>
          </p:cNvPr>
          <p:cNvSpPr/>
          <p:nvPr/>
        </p:nvSpPr>
        <p:spPr>
          <a:xfrm>
            <a:off x="463298" y="2704850"/>
            <a:ext cx="14579108" cy="4432936"/>
          </a:xfrm>
          <a:prstGeom prst="roundRect">
            <a:avLst>
              <a:gd name="adj" fmla="val 6546"/>
            </a:avLst>
          </a:prstGeom>
          <a:noFill/>
          <a:ln w="19050">
            <a:solidFill>
              <a:srgbClr val="BFD0EB"/>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824"/>
          </a:p>
        </p:txBody>
      </p:sp>
      <p:sp>
        <p:nvSpPr>
          <p:cNvPr id="12" name="TextBox 11">
            <a:extLst>
              <a:ext uri="{FF2B5EF4-FFF2-40B4-BE49-F238E27FC236}">
                <a16:creationId xmlns:a16="http://schemas.microsoft.com/office/drawing/2014/main" id="{2DD033D2-CE90-47B0-BBE7-77BA1962547E}"/>
              </a:ext>
            </a:extLst>
          </p:cNvPr>
          <p:cNvSpPr txBox="1"/>
          <p:nvPr/>
        </p:nvSpPr>
        <p:spPr>
          <a:xfrm>
            <a:off x="6764229" y="2504088"/>
            <a:ext cx="2016336" cy="366254"/>
          </a:xfrm>
          <a:prstGeom prst="rect">
            <a:avLst/>
          </a:prstGeom>
          <a:solidFill>
            <a:schemeClr val="bg1"/>
          </a:solidFill>
        </p:spPr>
        <p:txBody>
          <a:bodyPr wrap="square" rtlCol="0">
            <a:spAutoFit/>
          </a:bodyPr>
          <a:lstStyle/>
          <a:p>
            <a:pPr algn="ctr"/>
            <a:r>
              <a:rPr lang="en-US" sz="1780" dirty="0">
                <a:latin typeface="+mj-lt"/>
              </a:rPr>
              <a:t>Deployment Details  </a:t>
            </a:r>
          </a:p>
        </p:txBody>
      </p:sp>
      <p:graphicFrame>
        <p:nvGraphicFramePr>
          <p:cNvPr id="18" name="Table 18">
            <a:extLst>
              <a:ext uri="{FF2B5EF4-FFF2-40B4-BE49-F238E27FC236}">
                <a16:creationId xmlns:a16="http://schemas.microsoft.com/office/drawing/2014/main" id="{47941790-F508-45B8-841D-BA5D6A7CA69F}"/>
              </a:ext>
            </a:extLst>
          </p:cNvPr>
          <p:cNvGraphicFramePr>
            <a:graphicFrameLocks noGrp="1"/>
          </p:cNvGraphicFramePr>
          <p:nvPr>
            <p:extLst>
              <p:ext uri="{D42A27DB-BD31-4B8C-83A1-F6EECF244321}">
                <p14:modId xmlns:p14="http://schemas.microsoft.com/office/powerpoint/2010/main" val="1176148480"/>
              </p:ext>
            </p:extLst>
          </p:nvPr>
        </p:nvGraphicFramePr>
        <p:xfrm>
          <a:off x="726166" y="2883433"/>
          <a:ext cx="4522242" cy="4123944"/>
        </p:xfrm>
        <a:graphic>
          <a:graphicData uri="http://schemas.openxmlformats.org/drawingml/2006/table">
            <a:tbl>
              <a:tblPr firstRow="1" bandRow="1">
                <a:tableStyleId>{69CF1AB2-1976-4502-BF36-3FF5EA218861}</a:tableStyleId>
              </a:tblPr>
              <a:tblGrid>
                <a:gridCol w="1987697">
                  <a:extLst>
                    <a:ext uri="{9D8B030D-6E8A-4147-A177-3AD203B41FA5}">
                      <a16:colId xmlns:a16="http://schemas.microsoft.com/office/drawing/2014/main" val="3814208030"/>
                    </a:ext>
                  </a:extLst>
                </a:gridCol>
                <a:gridCol w="2534545">
                  <a:extLst>
                    <a:ext uri="{9D8B030D-6E8A-4147-A177-3AD203B41FA5}">
                      <a16:colId xmlns:a16="http://schemas.microsoft.com/office/drawing/2014/main" val="1546040442"/>
                    </a:ext>
                  </a:extLst>
                </a:gridCol>
              </a:tblGrid>
              <a:tr h="422524">
                <a:tc gridSpan="2">
                  <a:txBody>
                    <a:bodyPr/>
                    <a:lstStyle/>
                    <a:p>
                      <a:pPr algn="ctr"/>
                      <a:r>
                        <a:rPr lang="en-US" sz="1400" b="1" dirty="0">
                          <a:solidFill>
                            <a:sysClr val="windowText" lastClr="000000"/>
                          </a:solidFill>
                        </a:rPr>
                        <a:t>Testing Organization and Site Information</a:t>
                      </a:r>
                    </a:p>
                  </a:txBody>
                  <a:tcPr marL="201168" marR="201168" marT="100584" marB="100584"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hMerge="1">
                  <a:txBody>
                    <a:bodyPr/>
                    <a:lstStyle/>
                    <a:p>
                      <a:pPr algn="ctr"/>
                      <a:endParaRPr lang="en-US" sz="1400" dirty="0">
                        <a:solidFill>
                          <a:sysClr val="windowText" lastClr="000000"/>
                        </a:solidFill>
                        <a:latin typeface="+mn-lt"/>
                      </a:endParaRPr>
                    </a:p>
                  </a:txBody>
                  <a:tcPr marL="201168" marR="201168" marT="100584" marB="100584"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973921880"/>
                  </a:ext>
                </a:extLst>
              </a:tr>
              <a:tr h="1612180">
                <a:tc>
                  <a:txBody>
                    <a:bodyPr/>
                    <a:lstStyle/>
                    <a:p>
                      <a:pPr algn="ctr"/>
                      <a:r>
                        <a:rPr lang="en-US" sz="1400" b="0" dirty="0">
                          <a:solidFill>
                            <a:sysClr val="windowText" lastClr="000000"/>
                          </a:solidFill>
                        </a:rPr>
                        <a:t>Testing organization </a:t>
                      </a:r>
                      <a:r>
                        <a:rPr lang="en-US" sz="1200" b="0" dirty="0">
                          <a:solidFill>
                            <a:sysClr val="windowText" lastClr="000000"/>
                          </a:solidFill>
                        </a:rPr>
                        <a:t>(Name, Organization Type, Contact website / phone number / email)</a:t>
                      </a:r>
                      <a:endParaRPr lang="en-US" sz="1400" b="0" dirty="0">
                        <a:solidFill>
                          <a:sysClr val="windowText" lastClr="000000"/>
                        </a:solidFill>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499110780"/>
                  </a:ext>
                </a:extLst>
              </a:tr>
              <a:tr h="954581">
                <a:tc>
                  <a:txBody>
                    <a:bodyPr/>
                    <a:lstStyle/>
                    <a:p>
                      <a:pPr algn="ctr"/>
                      <a:r>
                        <a:rPr lang="en-US" sz="1400" b="0" dirty="0">
                          <a:solidFill>
                            <a:sysClr val="windowText" lastClr="000000"/>
                          </a:solidFill>
                        </a:rPr>
                        <a:t>Testing location </a:t>
                      </a:r>
                    </a:p>
                    <a:p>
                      <a:pPr algn="ctr"/>
                      <a:r>
                        <a:rPr lang="en-US" sz="1200" b="0" dirty="0">
                          <a:solidFill>
                            <a:sysClr val="windowText" lastClr="000000"/>
                          </a:solidFill>
                        </a:rPr>
                        <a:t>(City, State, Latitude and Longitude)</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337105121"/>
                  </a:ext>
                </a:extLst>
              </a:tr>
              <a:tr h="432764">
                <a:tc>
                  <a:txBody>
                    <a:bodyPr/>
                    <a:lstStyle/>
                    <a:p>
                      <a:pPr algn="ctr"/>
                      <a:r>
                        <a:rPr lang="en-US" sz="1400" b="0" dirty="0">
                          <a:solidFill>
                            <a:sysClr val="windowText" lastClr="000000"/>
                          </a:solidFill>
                        </a:rPr>
                        <a:t>AQS site ID</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3905263702"/>
                  </a:ext>
                </a:extLst>
              </a:tr>
              <a:tr h="701895">
                <a:tc>
                  <a:txBody>
                    <a:bodyPr/>
                    <a:lstStyle/>
                    <a:p>
                      <a:pPr algn="ctr"/>
                      <a:r>
                        <a:rPr lang="en-US" sz="1400" dirty="0">
                          <a:solidFill>
                            <a:sysClr val="windowText" lastClr="000000"/>
                          </a:solidFill>
                        </a:rPr>
                        <a:t>Sampling timeframe</a:t>
                      </a:r>
                      <a:r>
                        <a:rPr lang="en-US" sz="1200" dirty="0">
                          <a:solidFill>
                            <a:sysClr val="windowText" lastClr="000000"/>
                          </a:solidFill>
                        </a:rPr>
                        <a:t> </a:t>
                      </a:r>
                      <a:endParaRPr lang="en-US" sz="1400" dirty="0">
                        <a:solidFill>
                          <a:sysClr val="windowText" lastClr="000000"/>
                        </a:solidFill>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925963944"/>
                  </a:ext>
                </a:extLst>
              </a:tr>
            </a:tbl>
          </a:graphicData>
        </a:graphic>
      </p:graphicFrame>
      <p:sp>
        <p:nvSpPr>
          <p:cNvPr id="25" name="Rectangle: Rounded Corners 24">
            <a:extLst>
              <a:ext uri="{FF2B5EF4-FFF2-40B4-BE49-F238E27FC236}">
                <a16:creationId xmlns:a16="http://schemas.microsoft.com/office/drawing/2014/main" id="{A234D00D-71D0-4309-B304-6224D75D978A}"/>
              </a:ext>
            </a:extLst>
          </p:cNvPr>
          <p:cNvSpPr/>
          <p:nvPr/>
        </p:nvSpPr>
        <p:spPr>
          <a:xfrm>
            <a:off x="463294" y="7309924"/>
            <a:ext cx="9512896" cy="4103047"/>
          </a:xfrm>
          <a:prstGeom prst="roundRect">
            <a:avLst>
              <a:gd name="adj" fmla="val 6546"/>
            </a:avLst>
          </a:prstGeom>
          <a:noFill/>
          <a:ln w="19050">
            <a:solidFill>
              <a:srgbClr val="BFD0EB"/>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824"/>
          </a:p>
        </p:txBody>
      </p:sp>
      <p:sp>
        <p:nvSpPr>
          <p:cNvPr id="26" name="TextBox 25">
            <a:extLst>
              <a:ext uri="{FF2B5EF4-FFF2-40B4-BE49-F238E27FC236}">
                <a16:creationId xmlns:a16="http://schemas.microsoft.com/office/drawing/2014/main" id="{2F03E01B-4CAD-483D-B74B-E353BE2971EF}"/>
              </a:ext>
            </a:extLst>
          </p:cNvPr>
          <p:cNvSpPr txBox="1"/>
          <p:nvPr/>
        </p:nvSpPr>
        <p:spPr>
          <a:xfrm>
            <a:off x="4587356" y="7163593"/>
            <a:ext cx="1847843" cy="366254"/>
          </a:xfrm>
          <a:prstGeom prst="rect">
            <a:avLst/>
          </a:prstGeom>
          <a:solidFill>
            <a:schemeClr val="bg1"/>
          </a:solidFill>
        </p:spPr>
        <p:txBody>
          <a:bodyPr wrap="square" rtlCol="0">
            <a:spAutoFit/>
          </a:bodyPr>
          <a:lstStyle/>
          <a:p>
            <a:pPr algn="ctr"/>
            <a:r>
              <a:rPr lang="en-US" sz="1780" dirty="0">
                <a:latin typeface="+mj-lt"/>
              </a:rPr>
              <a:t>Time Series Plots</a:t>
            </a:r>
          </a:p>
        </p:txBody>
      </p:sp>
      <p:sp>
        <p:nvSpPr>
          <p:cNvPr id="27" name="Rectangle: Rounded Corners 26">
            <a:extLst>
              <a:ext uri="{FF2B5EF4-FFF2-40B4-BE49-F238E27FC236}">
                <a16:creationId xmlns:a16="http://schemas.microsoft.com/office/drawing/2014/main" id="{CE67C89A-AB31-49F2-BB15-AE3A875D7DB6}"/>
              </a:ext>
            </a:extLst>
          </p:cNvPr>
          <p:cNvSpPr/>
          <p:nvPr/>
        </p:nvSpPr>
        <p:spPr>
          <a:xfrm>
            <a:off x="463294" y="11638649"/>
            <a:ext cx="14618212" cy="4058697"/>
          </a:xfrm>
          <a:prstGeom prst="roundRect">
            <a:avLst>
              <a:gd name="adj" fmla="val 6546"/>
            </a:avLst>
          </a:prstGeom>
          <a:noFill/>
          <a:ln w="19050">
            <a:solidFill>
              <a:srgbClr val="BFD0EB"/>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824"/>
          </a:p>
        </p:txBody>
      </p:sp>
      <p:sp>
        <p:nvSpPr>
          <p:cNvPr id="22" name="TextBox 21">
            <a:extLst>
              <a:ext uri="{FF2B5EF4-FFF2-40B4-BE49-F238E27FC236}">
                <a16:creationId xmlns:a16="http://schemas.microsoft.com/office/drawing/2014/main" id="{A4496F55-52E3-43CA-A9C6-C3504250C7E0}"/>
              </a:ext>
            </a:extLst>
          </p:cNvPr>
          <p:cNvSpPr txBox="1"/>
          <p:nvPr/>
        </p:nvSpPr>
        <p:spPr>
          <a:xfrm>
            <a:off x="6632255" y="11455522"/>
            <a:ext cx="2280285" cy="366254"/>
          </a:xfrm>
          <a:prstGeom prst="rect">
            <a:avLst/>
          </a:prstGeom>
          <a:solidFill>
            <a:schemeClr val="bg1"/>
          </a:solidFill>
        </p:spPr>
        <p:txBody>
          <a:bodyPr wrap="square" rtlCol="0">
            <a:spAutoFit/>
          </a:bodyPr>
          <a:lstStyle/>
          <a:p>
            <a:pPr algn="ctr"/>
            <a:r>
              <a:rPr lang="en-US" sz="1780" dirty="0">
                <a:latin typeface="+mj-lt"/>
              </a:rPr>
              <a:t>Performance Metrics</a:t>
            </a:r>
            <a:r>
              <a:rPr lang="en-US" sz="1600" baseline="44000" dirty="0">
                <a:latin typeface="+mj-lt"/>
                <a:sym typeface="Wingdings" panose="05000000000000000000" pitchFamily="2" charset="2"/>
              </a:rPr>
              <a:t></a:t>
            </a:r>
            <a:endParaRPr lang="en-US" sz="1600" baseline="44000" dirty="0">
              <a:latin typeface="+mj-lt"/>
            </a:endParaRPr>
          </a:p>
        </p:txBody>
      </p:sp>
      <p:sp>
        <p:nvSpPr>
          <p:cNvPr id="21" name="Rectangle: Rounded Corners 20">
            <a:extLst>
              <a:ext uri="{FF2B5EF4-FFF2-40B4-BE49-F238E27FC236}">
                <a16:creationId xmlns:a16="http://schemas.microsoft.com/office/drawing/2014/main" id="{8E1E57A1-DDE5-48D9-A4E0-0C67EC49E5FA}"/>
              </a:ext>
            </a:extLst>
          </p:cNvPr>
          <p:cNvSpPr/>
          <p:nvPr/>
        </p:nvSpPr>
        <p:spPr>
          <a:xfrm>
            <a:off x="507025" y="15927162"/>
            <a:ext cx="6707664" cy="3712968"/>
          </a:xfrm>
          <a:prstGeom prst="roundRect">
            <a:avLst>
              <a:gd name="adj" fmla="val 6546"/>
            </a:avLst>
          </a:prstGeom>
          <a:noFill/>
          <a:ln w="19050">
            <a:solidFill>
              <a:srgbClr val="BFD0EB"/>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824"/>
          </a:p>
        </p:txBody>
      </p:sp>
      <p:sp>
        <p:nvSpPr>
          <p:cNvPr id="29" name="Rectangle: Rounded Corners 28">
            <a:extLst>
              <a:ext uri="{FF2B5EF4-FFF2-40B4-BE49-F238E27FC236}">
                <a16:creationId xmlns:a16="http://schemas.microsoft.com/office/drawing/2014/main" id="{34CAE9A5-982F-4F06-9059-33E7F662FE84}"/>
              </a:ext>
            </a:extLst>
          </p:cNvPr>
          <p:cNvSpPr/>
          <p:nvPr/>
        </p:nvSpPr>
        <p:spPr>
          <a:xfrm>
            <a:off x="10092375" y="7309923"/>
            <a:ext cx="4989428" cy="4098910"/>
          </a:xfrm>
          <a:prstGeom prst="roundRect">
            <a:avLst>
              <a:gd name="adj" fmla="val 6294"/>
            </a:avLst>
          </a:prstGeom>
          <a:noFill/>
          <a:ln w="19050">
            <a:solidFill>
              <a:srgbClr val="BFD0EB"/>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824"/>
          </a:p>
        </p:txBody>
      </p:sp>
      <p:sp>
        <p:nvSpPr>
          <p:cNvPr id="31" name="TextBox 30">
            <a:extLst>
              <a:ext uri="{FF2B5EF4-FFF2-40B4-BE49-F238E27FC236}">
                <a16:creationId xmlns:a16="http://schemas.microsoft.com/office/drawing/2014/main" id="{C2D3D90C-F994-4CC3-8652-BCA3D4370ADC}"/>
              </a:ext>
            </a:extLst>
          </p:cNvPr>
          <p:cNvSpPr txBox="1"/>
          <p:nvPr/>
        </p:nvSpPr>
        <p:spPr>
          <a:xfrm>
            <a:off x="10307383" y="7162634"/>
            <a:ext cx="4553522" cy="366575"/>
          </a:xfrm>
          <a:prstGeom prst="rect">
            <a:avLst/>
          </a:prstGeom>
          <a:solidFill>
            <a:schemeClr val="bg1"/>
          </a:solidFill>
        </p:spPr>
        <p:txBody>
          <a:bodyPr wrap="square" rtlCol="0">
            <a:spAutoFit/>
          </a:bodyPr>
          <a:lstStyle/>
          <a:p>
            <a:pPr algn="ctr"/>
            <a:r>
              <a:rPr lang="en-US" sz="1782" dirty="0">
                <a:latin typeface="+mj-lt"/>
              </a:rPr>
              <a:t>Scatter Plots: Comparison to FRM/FEM</a:t>
            </a:r>
          </a:p>
        </p:txBody>
      </p:sp>
      <p:sp>
        <p:nvSpPr>
          <p:cNvPr id="52" name="TextBox 51">
            <a:extLst>
              <a:ext uri="{FF2B5EF4-FFF2-40B4-BE49-F238E27FC236}">
                <a16:creationId xmlns:a16="http://schemas.microsoft.com/office/drawing/2014/main" id="{C9375A12-4150-4C9A-A5FF-3226CB9B6B71}"/>
              </a:ext>
            </a:extLst>
          </p:cNvPr>
          <p:cNvSpPr txBox="1"/>
          <p:nvPr/>
        </p:nvSpPr>
        <p:spPr>
          <a:xfrm>
            <a:off x="1821296" y="15749729"/>
            <a:ext cx="4491366" cy="366254"/>
          </a:xfrm>
          <a:prstGeom prst="rect">
            <a:avLst/>
          </a:prstGeom>
          <a:solidFill>
            <a:schemeClr val="bg1"/>
          </a:solidFill>
        </p:spPr>
        <p:txBody>
          <a:bodyPr wrap="square" rtlCol="0">
            <a:spAutoFit/>
          </a:bodyPr>
          <a:lstStyle/>
          <a:p>
            <a:pPr algn="ctr"/>
            <a:r>
              <a:rPr lang="en-US" sz="1780" dirty="0">
                <a:latin typeface="+mj-lt"/>
              </a:rPr>
              <a:t>Meteorological Conditions During Deployment</a:t>
            </a:r>
          </a:p>
        </p:txBody>
      </p:sp>
      <p:sp>
        <p:nvSpPr>
          <p:cNvPr id="53" name="Rectangle: Rounded Corners 52">
            <a:extLst>
              <a:ext uri="{FF2B5EF4-FFF2-40B4-BE49-F238E27FC236}">
                <a16:creationId xmlns:a16="http://schemas.microsoft.com/office/drawing/2014/main" id="{622A0B86-65C2-40DC-8B1A-FB599092380B}"/>
              </a:ext>
            </a:extLst>
          </p:cNvPr>
          <p:cNvSpPr/>
          <p:nvPr/>
        </p:nvSpPr>
        <p:spPr>
          <a:xfrm>
            <a:off x="7460522" y="15927162"/>
            <a:ext cx="7620983" cy="3712968"/>
          </a:xfrm>
          <a:prstGeom prst="roundRect">
            <a:avLst>
              <a:gd name="adj" fmla="val 6546"/>
            </a:avLst>
          </a:prstGeom>
          <a:noFill/>
          <a:ln w="19050">
            <a:solidFill>
              <a:srgbClr val="BFD0EB"/>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8824"/>
          </a:p>
        </p:txBody>
      </p:sp>
      <p:sp>
        <p:nvSpPr>
          <p:cNvPr id="24" name="TextBox 23">
            <a:extLst>
              <a:ext uri="{FF2B5EF4-FFF2-40B4-BE49-F238E27FC236}">
                <a16:creationId xmlns:a16="http://schemas.microsoft.com/office/drawing/2014/main" id="{E049956A-403C-4054-B4D6-AB0C98529660}"/>
              </a:ext>
            </a:extLst>
          </p:cNvPr>
          <p:cNvSpPr txBox="1"/>
          <p:nvPr/>
        </p:nvSpPr>
        <p:spPr>
          <a:xfrm>
            <a:off x="10051696" y="15749729"/>
            <a:ext cx="2496575" cy="366254"/>
          </a:xfrm>
          <a:prstGeom prst="rect">
            <a:avLst/>
          </a:prstGeom>
          <a:solidFill>
            <a:schemeClr val="bg1"/>
          </a:solidFill>
        </p:spPr>
        <p:txBody>
          <a:bodyPr wrap="square" rtlCol="0">
            <a:spAutoFit/>
          </a:bodyPr>
          <a:lstStyle/>
          <a:p>
            <a:pPr algn="ctr"/>
            <a:r>
              <a:rPr lang="en-US" sz="1780" dirty="0">
                <a:latin typeface="+mj-lt"/>
              </a:rPr>
              <a:t>Meteorological Influence</a:t>
            </a:r>
          </a:p>
        </p:txBody>
      </p:sp>
      <p:cxnSp>
        <p:nvCxnSpPr>
          <p:cNvPr id="38" name="Straight Connector 37">
            <a:extLst>
              <a:ext uri="{FF2B5EF4-FFF2-40B4-BE49-F238E27FC236}">
                <a16:creationId xmlns:a16="http://schemas.microsoft.com/office/drawing/2014/main" id="{D0A771BB-A72F-4E4E-A319-4B4F3EC4F95A}"/>
              </a:ext>
            </a:extLst>
          </p:cNvPr>
          <p:cNvCxnSpPr>
            <a:cxnSpLocks/>
          </p:cNvCxnSpPr>
          <p:nvPr/>
        </p:nvCxnSpPr>
        <p:spPr>
          <a:xfrm>
            <a:off x="6978806" y="240283"/>
            <a:ext cx="0" cy="2086418"/>
          </a:xfrm>
          <a:prstGeom prst="line">
            <a:avLst/>
          </a:prstGeom>
          <a:ln w="12700">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aphicFrame>
        <p:nvGraphicFramePr>
          <p:cNvPr id="51" name="Table 18">
            <a:extLst>
              <a:ext uri="{FF2B5EF4-FFF2-40B4-BE49-F238E27FC236}">
                <a16:creationId xmlns:a16="http://schemas.microsoft.com/office/drawing/2014/main" id="{38C03BB1-CCE2-4806-8CE1-DD9943BC99C5}"/>
              </a:ext>
            </a:extLst>
          </p:cNvPr>
          <p:cNvGraphicFramePr>
            <a:graphicFrameLocks noGrp="1"/>
          </p:cNvGraphicFramePr>
          <p:nvPr>
            <p:extLst>
              <p:ext uri="{D42A27DB-BD31-4B8C-83A1-F6EECF244321}">
                <p14:modId xmlns:p14="http://schemas.microsoft.com/office/powerpoint/2010/main" val="3540531002"/>
              </p:ext>
            </p:extLst>
          </p:nvPr>
        </p:nvGraphicFramePr>
        <p:xfrm>
          <a:off x="10250310" y="2883433"/>
          <a:ext cx="4522242" cy="4123944"/>
        </p:xfrm>
        <a:graphic>
          <a:graphicData uri="http://schemas.openxmlformats.org/drawingml/2006/table">
            <a:tbl>
              <a:tblPr firstRow="1" bandRow="1">
                <a:tableStyleId>{69CF1AB2-1976-4502-BF36-3FF5EA218861}</a:tableStyleId>
              </a:tblPr>
              <a:tblGrid>
                <a:gridCol w="1987697">
                  <a:extLst>
                    <a:ext uri="{9D8B030D-6E8A-4147-A177-3AD203B41FA5}">
                      <a16:colId xmlns:a16="http://schemas.microsoft.com/office/drawing/2014/main" val="3814208030"/>
                    </a:ext>
                  </a:extLst>
                </a:gridCol>
                <a:gridCol w="2534545">
                  <a:extLst>
                    <a:ext uri="{9D8B030D-6E8A-4147-A177-3AD203B41FA5}">
                      <a16:colId xmlns:a16="http://schemas.microsoft.com/office/drawing/2014/main" val="1546040442"/>
                    </a:ext>
                  </a:extLst>
                </a:gridCol>
              </a:tblGrid>
              <a:tr h="436692">
                <a:tc gridSpan="2">
                  <a:txBody>
                    <a:bodyPr/>
                    <a:lstStyle/>
                    <a:p>
                      <a:pPr algn="ctr"/>
                      <a:r>
                        <a:rPr lang="en-US" sz="1400" b="1" dirty="0">
                          <a:solidFill>
                            <a:sysClr val="windowText" lastClr="000000"/>
                          </a:solidFill>
                        </a:rPr>
                        <a:t>FRM/FEM Information</a:t>
                      </a:r>
                    </a:p>
                  </a:txBody>
                  <a:tcPr marL="201168" marR="201168" marT="100584" marB="100584"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hMerge="1">
                  <a:txBody>
                    <a:bodyPr/>
                    <a:lstStyle/>
                    <a:p>
                      <a:pPr algn="ctr"/>
                      <a:endParaRPr lang="en-US" sz="1400" dirty="0">
                        <a:solidFill>
                          <a:sysClr val="windowText" lastClr="000000"/>
                        </a:solidFill>
                        <a:latin typeface="+mn-lt"/>
                      </a:endParaRPr>
                    </a:p>
                  </a:txBody>
                  <a:tcPr marL="201168" marR="201168" marT="100584" marB="100584"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973921880"/>
                  </a:ext>
                </a:extLst>
              </a:tr>
              <a:tr h="616628">
                <a:tc>
                  <a:txBody>
                    <a:bodyPr/>
                    <a:lstStyle/>
                    <a:p>
                      <a:pPr algn="ctr"/>
                      <a:r>
                        <a:rPr lang="en-US" sz="1400" b="0" dirty="0">
                          <a:solidFill>
                            <a:sysClr val="windowText" lastClr="000000"/>
                          </a:solidFill>
                        </a:rPr>
                        <a:t>Manufacturer, model</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499110780"/>
                  </a:ext>
                </a:extLst>
              </a:tr>
              <a:tr h="661461">
                <a:tc>
                  <a:txBody>
                    <a:bodyPr/>
                    <a:lstStyle/>
                    <a:p>
                      <a:pPr algn="ctr"/>
                      <a:r>
                        <a:rPr lang="en-US" sz="1400" b="0" dirty="0">
                          <a:solidFill>
                            <a:sysClr val="windowText" lastClr="000000"/>
                          </a:solidFill>
                        </a:rPr>
                        <a:t>Sampling time</a:t>
                      </a:r>
                    </a:p>
                    <a:p>
                      <a:pPr algn="ctr"/>
                      <a:r>
                        <a:rPr lang="en-US" sz="1400" b="0" dirty="0">
                          <a:solidFill>
                            <a:sysClr val="windowText" lastClr="000000"/>
                          </a:solidFill>
                        </a:rPr>
                        <a:t>interval</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337105121"/>
                  </a:ext>
                </a:extLst>
              </a:tr>
              <a:tr h="500607">
                <a:tc>
                  <a:txBody>
                    <a:bodyPr/>
                    <a:lstStyle/>
                    <a:p>
                      <a:pPr algn="ctr"/>
                      <a:r>
                        <a:rPr lang="en-US" sz="1400" b="0" dirty="0">
                          <a:solidFill>
                            <a:sysClr val="windowText" lastClr="000000"/>
                          </a:solidFill>
                        </a:rPr>
                        <a:t>Date of calibration</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796788662"/>
                  </a:ext>
                </a:extLst>
              </a:tr>
              <a:tr h="954278">
                <a:tc>
                  <a:txBody>
                    <a:bodyPr/>
                    <a:lstStyle/>
                    <a:p>
                      <a:pPr algn="ctr"/>
                      <a:r>
                        <a:rPr lang="en-US" sz="1400" b="0" dirty="0">
                          <a:solidFill>
                            <a:sysClr val="windowText" lastClr="000000"/>
                          </a:solidFill>
                        </a:rPr>
                        <a:t>Date of flowrate verification check</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2121267441"/>
                  </a:ext>
                </a:extLst>
              </a:tr>
              <a:tr h="954278">
                <a:tc>
                  <a:txBody>
                    <a:bodyPr/>
                    <a:lstStyle/>
                    <a:p>
                      <a:pPr algn="ctr"/>
                      <a:r>
                        <a:rPr lang="en-US" sz="1400" b="0" dirty="0">
                          <a:solidFill>
                            <a:sysClr val="windowText" lastClr="000000"/>
                          </a:solidFill>
                        </a:rPr>
                        <a:t>Description, date(s) of maintenance activities </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596425988"/>
                  </a:ext>
                </a:extLst>
              </a:tr>
            </a:tbl>
          </a:graphicData>
        </a:graphic>
      </p:graphicFrame>
      <p:sp>
        <p:nvSpPr>
          <p:cNvPr id="55" name="Slide Number Placeholder 2">
            <a:extLst>
              <a:ext uri="{FF2B5EF4-FFF2-40B4-BE49-F238E27FC236}">
                <a16:creationId xmlns:a16="http://schemas.microsoft.com/office/drawing/2014/main" id="{E2FA6826-B2D6-4FC9-B661-98C8142A0164}"/>
              </a:ext>
            </a:extLst>
          </p:cNvPr>
          <p:cNvSpPr txBox="1">
            <a:spLocks/>
          </p:cNvSpPr>
          <p:nvPr/>
        </p:nvSpPr>
        <p:spPr>
          <a:xfrm>
            <a:off x="15131306" y="19716330"/>
            <a:ext cx="3497580" cy="1071033"/>
          </a:xfrm>
          <a:prstGeom prst="rect">
            <a:avLst/>
          </a:prstGeom>
        </p:spPr>
        <p:txBody>
          <a:bodyPr/>
          <a:lstStyle>
            <a:defPPr>
              <a:defRPr lang="en-US"/>
            </a:defPPr>
            <a:lvl1pPr marL="0" algn="l" defTabSz="457200" rtl="0" eaLnBrk="1" latinLnBrk="0" hangingPunct="1">
              <a:defRPr sz="16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a:lstStyle>
          <a:p>
            <a:fld id="{F6B4F2FF-32AA-4E9A-BEAC-365ACD596F0C}" type="slidenum">
              <a:rPr lang="en-US" smtClean="0">
                <a:solidFill>
                  <a:schemeClr val="tx1">
                    <a:lumMod val="50000"/>
                    <a:lumOff val="50000"/>
                  </a:schemeClr>
                </a:solidFill>
              </a:rPr>
              <a:pPr/>
              <a:t>1</a:t>
            </a:fld>
            <a:endParaRPr lang="en-US" dirty="0">
              <a:solidFill>
                <a:schemeClr val="tx1">
                  <a:lumMod val="50000"/>
                  <a:lumOff val="50000"/>
                </a:schemeClr>
              </a:solidFill>
            </a:endParaRPr>
          </a:p>
        </p:txBody>
      </p:sp>
      <p:sp>
        <p:nvSpPr>
          <p:cNvPr id="5" name="TextBox 4">
            <a:extLst>
              <a:ext uri="{FF2B5EF4-FFF2-40B4-BE49-F238E27FC236}">
                <a16:creationId xmlns:a16="http://schemas.microsoft.com/office/drawing/2014/main" id="{A3E5985B-C55C-4927-8083-AEFBFAC1D3D1}"/>
              </a:ext>
            </a:extLst>
          </p:cNvPr>
          <p:cNvSpPr txBox="1"/>
          <p:nvPr/>
        </p:nvSpPr>
        <p:spPr>
          <a:xfrm>
            <a:off x="463293" y="19692512"/>
            <a:ext cx="14618211" cy="441146"/>
          </a:xfrm>
          <a:prstGeom prst="rect">
            <a:avLst/>
          </a:prstGeom>
          <a:noFill/>
        </p:spPr>
        <p:txBody>
          <a:bodyPr wrap="square" rtlCol="0">
            <a:spAutoFit/>
          </a:bodyPr>
          <a:lstStyle/>
          <a:p>
            <a:r>
              <a:rPr lang="en-US" sz="1600" baseline="40000" dirty="0">
                <a:sym typeface="Wingdings" panose="05000000000000000000" pitchFamily="2" charset="2"/>
              </a:rPr>
              <a:t></a:t>
            </a:r>
            <a:r>
              <a:rPr lang="en-US" sz="1700" baseline="30000" dirty="0"/>
              <a:t>For evaluations with greater than three sensors, grouping individual sensor metrics into boxplots is recommended for displaying results. Note that this recommendation does not apply to metrics computed as a single value for all sensors over the whole evaluation group, such as RMSE, NRMSE, CV, and standard deviation.</a:t>
            </a:r>
          </a:p>
        </p:txBody>
      </p:sp>
      <p:cxnSp>
        <p:nvCxnSpPr>
          <p:cNvPr id="56" name="Straight Connector 55">
            <a:extLst>
              <a:ext uri="{FF2B5EF4-FFF2-40B4-BE49-F238E27FC236}">
                <a16:creationId xmlns:a16="http://schemas.microsoft.com/office/drawing/2014/main" id="{7D60F34E-5527-4422-A52E-DA38F5C0C1AB}"/>
              </a:ext>
            </a:extLst>
          </p:cNvPr>
          <p:cNvCxnSpPr>
            <a:cxnSpLocks/>
          </p:cNvCxnSpPr>
          <p:nvPr/>
        </p:nvCxnSpPr>
        <p:spPr>
          <a:xfrm flipV="1">
            <a:off x="846049" y="11983383"/>
            <a:ext cx="9839961" cy="0"/>
          </a:xfrm>
          <a:prstGeom prst="line">
            <a:avLst/>
          </a:prstGeom>
          <a:ln w="12700">
            <a:solidFill>
              <a:schemeClr val="bg2">
                <a:lumMod val="75000"/>
              </a:schemeClr>
            </a:solidFill>
          </a:ln>
        </p:spPr>
        <p:style>
          <a:lnRef idx="1">
            <a:schemeClr val="accent1"/>
          </a:lnRef>
          <a:fillRef idx="0">
            <a:schemeClr val="accent1"/>
          </a:fillRef>
          <a:effectRef idx="0">
            <a:schemeClr val="accent1"/>
          </a:effectRef>
          <a:fontRef idx="minor">
            <a:schemeClr val="tx1"/>
          </a:fontRef>
        </p:style>
      </p:cxnSp>
      <p:sp>
        <p:nvSpPr>
          <p:cNvPr id="59" name="TextBox 58">
            <a:extLst>
              <a:ext uri="{FF2B5EF4-FFF2-40B4-BE49-F238E27FC236}">
                <a16:creationId xmlns:a16="http://schemas.microsoft.com/office/drawing/2014/main" id="{E04B0A2A-7186-444B-A2FD-564ED46DF573}"/>
              </a:ext>
            </a:extLst>
          </p:cNvPr>
          <p:cNvSpPr txBox="1"/>
          <p:nvPr/>
        </p:nvSpPr>
        <p:spPr>
          <a:xfrm>
            <a:off x="4381366" y="11723053"/>
            <a:ext cx="2775108" cy="276999"/>
          </a:xfrm>
          <a:prstGeom prst="rect">
            <a:avLst/>
          </a:prstGeom>
          <a:noFill/>
        </p:spPr>
        <p:txBody>
          <a:bodyPr wrap="square" rtlCol="0">
            <a:spAutoFit/>
          </a:bodyPr>
          <a:lstStyle/>
          <a:p>
            <a:pPr algn="ctr"/>
            <a:r>
              <a:rPr lang="en-US" sz="1200" dirty="0">
                <a:latin typeface="+mj-lt"/>
              </a:rPr>
              <a:t>Sensor-FRM/FEM Accuracy</a:t>
            </a:r>
          </a:p>
        </p:txBody>
      </p:sp>
      <p:sp>
        <p:nvSpPr>
          <p:cNvPr id="65" name="TextBox 64">
            <a:extLst>
              <a:ext uri="{FF2B5EF4-FFF2-40B4-BE49-F238E27FC236}">
                <a16:creationId xmlns:a16="http://schemas.microsoft.com/office/drawing/2014/main" id="{8F284F06-0A7A-4D3B-B1D5-1D8E39BA27B5}"/>
              </a:ext>
            </a:extLst>
          </p:cNvPr>
          <p:cNvSpPr txBox="1"/>
          <p:nvPr/>
        </p:nvSpPr>
        <p:spPr>
          <a:xfrm>
            <a:off x="11604543" y="11727046"/>
            <a:ext cx="2280284" cy="276999"/>
          </a:xfrm>
          <a:prstGeom prst="rect">
            <a:avLst/>
          </a:prstGeom>
          <a:noFill/>
        </p:spPr>
        <p:txBody>
          <a:bodyPr wrap="square" rtlCol="0">
            <a:spAutoFit/>
          </a:bodyPr>
          <a:lstStyle/>
          <a:p>
            <a:pPr algn="ctr"/>
            <a:r>
              <a:rPr lang="en-US" sz="1200" dirty="0">
                <a:latin typeface="+mj-lt"/>
              </a:rPr>
              <a:t>Sensor-Sensor Precision</a:t>
            </a:r>
          </a:p>
        </p:txBody>
      </p:sp>
      <p:cxnSp>
        <p:nvCxnSpPr>
          <p:cNvPr id="68" name="Straight Connector 67">
            <a:extLst>
              <a:ext uri="{FF2B5EF4-FFF2-40B4-BE49-F238E27FC236}">
                <a16:creationId xmlns:a16="http://schemas.microsoft.com/office/drawing/2014/main" id="{52B3C054-39FB-453B-9E31-AAACB637208B}"/>
              </a:ext>
            </a:extLst>
          </p:cNvPr>
          <p:cNvCxnSpPr>
            <a:cxnSpLocks/>
          </p:cNvCxnSpPr>
          <p:nvPr/>
        </p:nvCxnSpPr>
        <p:spPr>
          <a:xfrm>
            <a:off x="10900231" y="11983383"/>
            <a:ext cx="3728085" cy="0"/>
          </a:xfrm>
          <a:prstGeom prst="line">
            <a:avLst/>
          </a:prstGeom>
          <a:ln w="12700">
            <a:solidFill>
              <a:schemeClr val="bg2">
                <a:lumMod val="75000"/>
              </a:schemeClr>
            </a:solidFill>
          </a:ln>
        </p:spPr>
        <p:style>
          <a:lnRef idx="1">
            <a:schemeClr val="accent1"/>
          </a:lnRef>
          <a:fillRef idx="0">
            <a:schemeClr val="accent1"/>
          </a:fillRef>
          <a:effectRef idx="0">
            <a:schemeClr val="accent1"/>
          </a:effectRef>
          <a:fontRef idx="minor">
            <a:schemeClr val="tx1"/>
          </a:fontRef>
        </p:style>
      </p:cxnSp>
      <p:graphicFrame>
        <p:nvGraphicFramePr>
          <p:cNvPr id="74" name="Table 18">
            <a:extLst>
              <a:ext uri="{FF2B5EF4-FFF2-40B4-BE49-F238E27FC236}">
                <a16:creationId xmlns:a16="http://schemas.microsoft.com/office/drawing/2014/main" id="{3E6554EF-7C85-40C8-A3C0-5585C5BDE867}"/>
              </a:ext>
            </a:extLst>
          </p:cNvPr>
          <p:cNvGraphicFramePr>
            <a:graphicFrameLocks noGrp="1"/>
          </p:cNvGraphicFramePr>
          <p:nvPr>
            <p:extLst>
              <p:ext uri="{D42A27DB-BD31-4B8C-83A1-F6EECF244321}">
                <p14:modId xmlns:p14="http://schemas.microsoft.com/office/powerpoint/2010/main" val="569531728"/>
              </p:ext>
            </p:extLst>
          </p:nvPr>
        </p:nvGraphicFramePr>
        <p:xfrm>
          <a:off x="1806546" y="18480402"/>
          <a:ext cx="4442840" cy="1030064"/>
        </p:xfrm>
        <a:graphic>
          <a:graphicData uri="http://schemas.openxmlformats.org/drawingml/2006/table">
            <a:tbl>
              <a:tblPr firstRow="1" bandRow="1">
                <a:tableStyleId>{69CF1AB2-1976-4502-BF36-3FF5EA218861}</a:tableStyleId>
              </a:tblPr>
              <a:tblGrid>
                <a:gridCol w="3395090">
                  <a:extLst>
                    <a:ext uri="{9D8B030D-6E8A-4147-A177-3AD203B41FA5}">
                      <a16:colId xmlns:a16="http://schemas.microsoft.com/office/drawing/2014/main" val="3814208030"/>
                    </a:ext>
                  </a:extLst>
                </a:gridCol>
                <a:gridCol w="1047750">
                  <a:extLst>
                    <a:ext uri="{9D8B030D-6E8A-4147-A177-3AD203B41FA5}">
                      <a16:colId xmlns:a16="http://schemas.microsoft.com/office/drawing/2014/main" val="1546040442"/>
                    </a:ext>
                  </a:extLst>
                </a:gridCol>
              </a:tblGrid>
              <a:tr h="515032">
                <a:tc>
                  <a:txBody>
                    <a:bodyPr/>
                    <a:lstStyle/>
                    <a:p>
                      <a:pPr algn="l"/>
                      <a:r>
                        <a:rPr lang="en-US" sz="1100" b="0" dirty="0">
                          <a:solidFill>
                            <a:sysClr val="windowText" lastClr="000000"/>
                          </a:solidFill>
                        </a:rPr>
                        <a:t>Number of 24-hr periods outside manufacture-listed temperature target criteria</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499110780"/>
                  </a:ext>
                </a:extLst>
              </a:tr>
              <a:tr h="515032">
                <a:tc>
                  <a:txBody>
                    <a:bodyPr/>
                    <a:lstStyle/>
                    <a:p>
                      <a:pPr marL="0" marR="0" lvl="0" indent="0" algn="l" defTabSz="1554480" rtl="0" eaLnBrk="1" fontAlgn="auto" latinLnBrk="0" hangingPunct="1">
                        <a:lnSpc>
                          <a:spcPct val="100000"/>
                        </a:lnSpc>
                        <a:spcBef>
                          <a:spcPts val="0"/>
                        </a:spcBef>
                        <a:spcAft>
                          <a:spcPts val="0"/>
                        </a:spcAft>
                        <a:buClrTx/>
                        <a:buSzTx/>
                        <a:buFontTx/>
                        <a:buNone/>
                        <a:tabLst/>
                        <a:defRPr/>
                      </a:pPr>
                      <a:r>
                        <a:rPr lang="en-US" sz="1100" b="0" dirty="0">
                          <a:solidFill>
                            <a:sysClr val="windowText" lastClr="000000"/>
                          </a:solidFill>
                        </a:rPr>
                        <a:t>Number of 24-hr periods outside manufacture-listed relative humidity target criteria</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337105121"/>
                  </a:ext>
                </a:extLst>
              </a:tr>
            </a:tbl>
          </a:graphicData>
        </a:graphic>
      </p:graphicFrame>
      <p:graphicFrame>
        <p:nvGraphicFramePr>
          <p:cNvPr id="75" name="Table 18">
            <a:extLst>
              <a:ext uri="{FF2B5EF4-FFF2-40B4-BE49-F238E27FC236}">
                <a16:creationId xmlns:a16="http://schemas.microsoft.com/office/drawing/2014/main" id="{6EB4E630-8A33-412B-A3BF-8934090A792B}"/>
              </a:ext>
            </a:extLst>
          </p:cNvPr>
          <p:cNvGraphicFramePr>
            <a:graphicFrameLocks noGrp="1"/>
          </p:cNvGraphicFramePr>
          <p:nvPr>
            <p:extLst>
              <p:ext uri="{D42A27DB-BD31-4B8C-83A1-F6EECF244321}">
                <p14:modId xmlns:p14="http://schemas.microsoft.com/office/powerpoint/2010/main" val="2530439557"/>
              </p:ext>
            </p:extLst>
          </p:nvPr>
        </p:nvGraphicFramePr>
        <p:xfrm>
          <a:off x="10235931" y="10367963"/>
          <a:ext cx="4696426" cy="947308"/>
        </p:xfrm>
        <a:graphic>
          <a:graphicData uri="http://schemas.openxmlformats.org/drawingml/2006/table">
            <a:tbl>
              <a:tblPr firstRow="1" bandRow="1">
                <a:tableStyleId>{69CF1AB2-1976-4502-BF36-3FF5EA218861}</a:tableStyleId>
              </a:tblPr>
              <a:tblGrid>
                <a:gridCol w="3124469">
                  <a:extLst>
                    <a:ext uri="{9D8B030D-6E8A-4147-A177-3AD203B41FA5}">
                      <a16:colId xmlns:a16="http://schemas.microsoft.com/office/drawing/2014/main" val="3814208030"/>
                    </a:ext>
                  </a:extLst>
                </a:gridCol>
                <a:gridCol w="1571957">
                  <a:extLst>
                    <a:ext uri="{9D8B030D-6E8A-4147-A177-3AD203B41FA5}">
                      <a16:colId xmlns:a16="http://schemas.microsoft.com/office/drawing/2014/main" val="1546040442"/>
                    </a:ext>
                  </a:extLst>
                </a:gridCol>
              </a:tblGrid>
              <a:tr h="473654">
                <a:tc>
                  <a:txBody>
                    <a:bodyPr/>
                    <a:lstStyle/>
                    <a:p>
                      <a:pPr algn="ctr"/>
                      <a:r>
                        <a:rPr lang="en-US" sz="1100" b="0" dirty="0">
                          <a:solidFill>
                            <a:sysClr val="windowText" lastClr="000000"/>
                          </a:solidFill>
                        </a:rPr>
                        <a:t>Range of FRM/FEM concentrations over duration of base test (</a:t>
                      </a:r>
                      <a:r>
                        <a:rPr lang="el-GR" sz="1100" b="0" dirty="0">
                          <a:solidFill>
                            <a:sysClr val="windowText" lastClr="000000"/>
                          </a:solidFill>
                        </a:rPr>
                        <a:t>μ</a:t>
                      </a:r>
                      <a:r>
                        <a:rPr lang="en-US" sz="1100" b="0" dirty="0">
                          <a:solidFill>
                            <a:sysClr val="windowText" lastClr="000000"/>
                          </a:solidFill>
                        </a:rPr>
                        <a:t>g/m</a:t>
                      </a:r>
                      <a:r>
                        <a:rPr lang="en-US" sz="1100" b="0" baseline="30000" dirty="0">
                          <a:solidFill>
                            <a:sysClr val="windowText" lastClr="000000"/>
                          </a:solidFill>
                        </a:rPr>
                        <a:t>3</a:t>
                      </a:r>
                      <a:r>
                        <a:rPr lang="en-US" sz="1100" b="0" dirty="0">
                          <a:solidFill>
                            <a:sysClr val="windowText" lastClr="000000"/>
                          </a:solidFill>
                        </a:rPr>
                        <a:t>)</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499110780"/>
                  </a:ext>
                </a:extLst>
              </a:tr>
              <a:tr h="473654">
                <a:tc>
                  <a:txBody>
                    <a:bodyPr/>
                    <a:lstStyle/>
                    <a:p>
                      <a:pPr marL="0" marR="0" lvl="0" indent="0" algn="ctr" defTabSz="1554480" rtl="0" eaLnBrk="1" fontAlgn="auto" latinLnBrk="0" hangingPunct="1">
                        <a:lnSpc>
                          <a:spcPct val="100000"/>
                        </a:lnSpc>
                        <a:spcBef>
                          <a:spcPts val="0"/>
                        </a:spcBef>
                        <a:spcAft>
                          <a:spcPts val="0"/>
                        </a:spcAft>
                        <a:buClrTx/>
                        <a:buSzTx/>
                        <a:buFontTx/>
                        <a:buNone/>
                        <a:tabLst/>
                        <a:defRPr/>
                      </a:pPr>
                      <a:r>
                        <a:rPr lang="en-US" sz="1100" b="0" dirty="0">
                          <a:solidFill>
                            <a:sysClr val="windowText" lastClr="000000"/>
                          </a:solidFill>
                        </a:rPr>
                        <a:t>Number of 24-hr periods in FRM/FEM monitor measurements with a goal concentration ≥ 25 </a:t>
                      </a:r>
                      <a:r>
                        <a:rPr lang="el-GR" sz="1100" b="0" dirty="0">
                          <a:solidFill>
                            <a:sysClr val="windowText" lastClr="000000"/>
                          </a:solidFill>
                        </a:rPr>
                        <a:t>μ</a:t>
                      </a:r>
                      <a:r>
                        <a:rPr lang="en-US" sz="1100" b="0" dirty="0">
                          <a:solidFill>
                            <a:sysClr val="windowText" lastClr="000000"/>
                          </a:solidFill>
                        </a:rPr>
                        <a:t>g/m</a:t>
                      </a:r>
                      <a:r>
                        <a:rPr lang="en-US" sz="1100" b="0" baseline="30000" dirty="0">
                          <a:solidFill>
                            <a:sysClr val="windowText" lastClr="000000"/>
                          </a:solidFill>
                        </a:rPr>
                        <a:t>3</a:t>
                      </a:r>
                      <a:endParaRPr lang="en-US" sz="1100" b="0" dirty="0">
                        <a:solidFill>
                          <a:sysClr val="windowText" lastClr="000000"/>
                        </a:solidFill>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337105121"/>
                  </a:ext>
                </a:extLst>
              </a:tr>
            </a:tbl>
          </a:graphicData>
        </a:graphic>
      </p:graphicFrame>
      <p:graphicFrame>
        <p:nvGraphicFramePr>
          <p:cNvPr id="76" name="Table 18">
            <a:extLst>
              <a:ext uri="{FF2B5EF4-FFF2-40B4-BE49-F238E27FC236}">
                <a16:creationId xmlns:a16="http://schemas.microsoft.com/office/drawing/2014/main" id="{CFBC78B5-ECBB-4AC5-A5A0-78434B4C50A3}"/>
              </a:ext>
            </a:extLst>
          </p:cNvPr>
          <p:cNvGraphicFramePr>
            <a:graphicFrameLocks noGrp="1"/>
          </p:cNvGraphicFramePr>
          <p:nvPr>
            <p:extLst>
              <p:ext uri="{D42A27DB-BD31-4B8C-83A1-F6EECF244321}">
                <p14:modId xmlns:p14="http://schemas.microsoft.com/office/powerpoint/2010/main" val="4071192234"/>
              </p:ext>
            </p:extLst>
          </p:nvPr>
        </p:nvGraphicFramePr>
        <p:xfrm>
          <a:off x="7905366" y="18480402"/>
          <a:ext cx="4292660" cy="1030064"/>
        </p:xfrm>
        <a:graphic>
          <a:graphicData uri="http://schemas.openxmlformats.org/drawingml/2006/table">
            <a:tbl>
              <a:tblPr firstRow="1" bandRow="1">
                <a:tableStyleId>{69CF1AB2-1976-4502-BF36-3FF5EA218861}</a:tableStyleId>
              </a:tblPr>
              <a:tblGrid>
                <a:gridCol w="3191504">
                  <a:extLst>
                    <a:ext uri="{9D8B030D-6E8A-4147-A177-3AD203B41FA5}">
                      <a16:colId xmlns:a16="http://schemas.microsoft.com/office/drawing/2014/main" val="3814208030"/>
                    </a:ext>
                  </a:extLst>
                </a:gridCol>
                <a:gridCol w="1101156">
                  <a:extLst>
                    <a:ext uri="{9D8B030D-6E8A-4147-A177-3AD203B41FA5}">
                      <a16:colId xmlns:a16="http://schemas.microsoft.com/office/drawing/2014/main" val="1546040442"/>
                    </a:ext>
                  </a:extLst>
                </a:gridCol>
              </a:tblGrid>
              <a:tr h="515032">
                <a:tc>
                  <a:txBody>
                    <a:bodyPr/>
                    <a:lstStyle/>
                    <a:p>
                      <a:pPr algn="l"/>
                      <a:r>
                        <a:rPr lang="en-US" sz="1100" b="0" dirty="0">
                          <a:solidFill>
                            <a:sysClr val="windowText" lastClr="000000"/>
                          </a:solidFill>
                        </a:rPr>
                        <a:t>Mean number of paired, normalized concentration and temperature values</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499110780"/>
                  </a:ext>
                </a:extLst>
              </a:tr>
              <a:tr h="515032">
                <a:tc>
                  <a:txBody>
                    <a:bodyPr/>
                    <a:lstStyle/>
                    <a:p>
                      <a:pPr marL="0" marR="0" lvl="0" indent="0" algn="l" defTabSz="1554480" rtl="0" eaLnBrk="1" fontAlgn="auto" latinLnBrk="0" hangingPunct="1">
                        <a:lnSpc>
                          <a:spcPct val="100000"/>
                        </a:lnSpc>
                        <a:spcBef>
                          <a:spcPts val="0"/>
                        </a:spcBef>
                        <a:spcAft>
                          <a:spcPts val="0"/>
                        </a:spcAft>
                        <a:buClrTx/>
                        <a:buSzTx/>
                        <a:buFontTx/>
                        <a:buNone/>
                        <a:tabLst/>
                        <a:defRPr/>
                      </a:pPr>
                      <a:r>
                        <a:rPr lang="en-US" sz="1100" b="0" dirty="0">
                          <a:solidFill>
                            <a:sysClr val="windowText" lastClr="000000"/>
                          </a:solidFill>
                        </a:rPr>
                        <a:t>Mean number of paired, normalized concentration and relative humidity values</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337105121"/>
                  </a:ext>
                </a:extLst>
              </a:tr>
            </a:tbl>
          </a:graphicData>
        </a:graphic>
      </p:graphicFrame>
      <p:sp>
        <p:nvSpPr>
          <p:cNvPr id="2" name="Picture Placeholder 1">
            <a:extLst>
              <a:ext uri="{FF2B5EF4-FFF2-40B4-BE49-F238E27FC236}">
                <a16:creationId xmlns:a16="http://schemas.microsoft.com/office/drawing/2014/main" id="{DF25D9C5-0140-43A2-9D86-F50EC8F42E3A}"/>
              </a:ext>
            </a:extLst>
          </p:cNvPr>
          <p:cNvSpPr>
            <a:spLocks noGrp="1"/>
          </p:cNvSpPr>
          <p:nvPr>
            <p:ph type="pic" sz="quarter" idx="13"/>
          </p:nvPr>
        </p:nvSpPr>
        <p:spPr/>
      </p:sp>
      <p:sp>
        <p:nvSpPr>
          <p:cNvPr id="4" name="Text Placeholder 3">
            <a:extLst>
              <a:ext uri="{FF2B5EF4-FFF2-40B4-BE49-F238E27FC236}">
                <a16:creationId xmlns:a16="http://schemas.microsoft.com/office/drawing/2014/main" id="{5FA2AB1B-0DDB-4270-9042-278DCF800F26}"/>
              </a:ext>
            </a:extLst>
          </p:cNvPr>
          <p:cNvSpPr>
            <a:spLocks noGrp="1"/>
          </p:cNvSpPr>
          <p:nvPr>
            <p:ph type="body" sz="quarter" idx="14"/>
          </p:nvPr>
        </p:nvSpPr>
        <p:spPr/>
        <p:txBody>
          <a:bodyPr/>
          <a:lstStyle/>
          <a:p>
            <a:endParaRPr lang="en-US"/>
          </a:p>
        </p:txBody>
      </p:sp>
      <p:sp>
        <p:nvSpPr>
          <p:cNvPr id="6" name="Text Placeholder 5">
            <a:extLst>
              <a:ext uri="{FF2B5EF4-FFF2-40B4-BE49-F238E27FC236}">
                <a16:creationId xmlns:a16="http://schemas.microsoft.com/office/drawing/2014/main" id="{D5BA74ED-89C1-407E-9747-8407E312C6D6}"/>
              </a:ext>
            </a:extLst>
          </p:cNvPr>
          <p:cNvSpPr>
            <a:spLocks noGrp="1"/>
          </p:cNvSpPr>
          <p:nvPr>
            <p:ph type="body" sz="quarter" idx="15"/>
          </p:nvPr>
        </p:nvSpPr>
        <p:spPr/>
        <p:txBody>
          <a:bodyPr/>
          <a:lstStyle/>
          <a:p>
            <a:endParaRPr lang="en-US"/>
          </a:p>
        </p:txBody>
      </p:sp>
      <p:graphicFrame>
        <p:nvGraphicFramePr>
          <p:cNvPr id="34" name="Table 18">
            <a:extLst>
              <a:ext uri="{FF2B5EF4-FFF2-40B4-BE49-F238E27FC236}">
                <a16:creationId xmlns:a16="http://schemas.microsoft.com/office/drawing/2014/main" id="{D0B531C8-60C2-48F9-BB0F-5A2C4BDD52AD}"/>
              </a:ext>
            </a:extLst>
          </p:cNvPr>
          <p:cNvGraphicFramePr>
            <a:graphicFrameLocks noGrp="1"/>
          </p:cNvGraphicFramePr>
          <p:nvPr>
            <p:extLst>
              <p:ext uri="{D42A27DB-BD31-4B8C-83A1-F6EECF244321}">
                <p14:modId xmlns:p14="http://schemas.microsoft.com/office/powerpoint/2010/main" val="3286520344"/>
              </p:ext>
            </p:extLst>
          </p:nvPr>
        </p:nvGraphicFramePr>
        <p:xfrm>
          <a:off x="5524957" y="2883432"/>
          <a:ext cx="4448804" cy="4123943"/>
        </p:xfrm>
        <a:graphic>
          <a:graphicData uri="http://schemas.openxmlformats.org/drawingml/2006/table">
            <a:tbl>
              <a:tblPr firstRow="1" bandRow="1">
                <a:tableStyleId>{69CF1AB2-1976-4502-BF36-3FF5EA218861}</a:tableStyleId>
              </a:tblPr>
              <a:tblGrid>
                <a:gridCol w="1736844">
                  <a:extLst>
                    <a:ext uri="{9D8B030D-6E8A-4147-A177-3AD203B41FA5}">
                      <a16:colId xmlns:a16="http://schemas.microsoft.com/office/drawing/2014/main" val="3814208030"/>
                    </a:ext>
                  </a:extLst>
                </a:gridCol>
                <a:gridCol w="855028">
                  <a:extLst>
                    <a:ext uri="{9D8B030D-6E8A-4147-A177-3AD203B41FA5}">
                      <a16:colId xmlns:a16="http://schemas.microsoft.com/office/drawing/2014/main" val="1546040442"/>
                    </a:ext>
                  </a:extLst>
                </a:gridCol>
                <a:gridCol w="928466">
                  <a:extLst>
                    <a:ext uri="{9D8B030D-6E8A-4147-A177-3AD203B41FA5}">
                      <a16:colId xmlns:a16="http://schemas.microsoft.com/office/drawing/2014/main" val="1911725581"/>
                    </a:ext>
                  </a:extLst>
                </a:gridCol>
                <a:gridCol w="928466">
                  <a:extLst>
                    <a:ext uri="{9D8B030D-6E8A-4147-A177-3AD203B41FA5}">
                      <a16:colId xmlns:a16="http://schemas.microsoft.com/office/drawing/2014/main" val="1354556242"/>
                    </a:ext>
                  </a:extLst>
                </a:gridCol>
              </a:tblGrid>
              <a:tr h="448675">
                <a:tc gridSpan="4">
                  <a:txBody>
                    <a:bodyPr/>
                    <a:lstStyle/>
                    <a:p>
                      <a:pPr algn="ctr"/>
                      <a:r>
                        <a:rPr lang="en-US" sz="1400" b="1" dirty="0">
                          <a:solidFill>
                            <a:sysClr val="windowText" lastClr="000000"/>
                          </a:solidFill>
                          <a:latin typeface="+mn-lt"/>
                        </a:rPr>
                        <a:t>Sensor Information</a:t>
                      </a:r>
                    </a:p>
                  </a:txBody>
                  <a:tcPr marL="201168" marR="201168" marT="100584" marB="100584"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hMerge="1">
                  <a:txBody>
                    <a:bodyPr/>
                    <a:lstStyle/>
                    <a:p>
                      <a:pPr algn="ctr"/>
                      <a:endParaRPr lang="en-US" sz="1400" dirty="0">
                        <a:solidFill>
                          <a:sysClr val="windowText" lastClr="000000"/>
                        </a:solidFill>
                        <a:latin typeface="+mn-lt"/>
                      </a:endParaRPr>
                    </a:p>
                  </a:txBody>
                  <a:tcPr marL="201168" marR="201168" marT="100584" marB="100584"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hMerge="1">
                  <a:txBody>
                    <a:bodyPr/>
                    <a:lstStyle/>
                    <a:p>
                      <a:endParaRPr lang="en-US"/>
                    </a:p>
                  </a:txBody>
                  <a:tcPr>
                    <a:lnL w="12700" cap="flat" cmpd="sng" algn="ctr">
                      <a:solidFill>
                        <a:schemeClr val="bg1"/>
                      </a:solidFill>
                      <a:prstDash val="solid"/>
                      <a:round/>
                      <a:headEnd type="none" w="med" len="med"/>
                      <a:tailEnd type="none" w="med" len="med"/>
                    </a:lnL>
                  </a:tcPr>
                </a:tc>
                <a:tc hMerge="1">
                  <a:txBody>
                    <a:bodyPr/>
                    <a:lstStyle/>
                    <a:p>
                      <a:endParaRPr lang="en-US"/>
                    </a:p>
                  </a:txBody>
                  <a:tcPr>
                    <a:lnL w="12700" cap="flat" cmpd="sng" algn="ctr">
                      <a:solidFill>
                        <a:schemeClr val="bg1"/>
                      </a:solidFill>
                      <a:prstDash val="solid"/>
                      <a:round/>
                      <a:headEnd type="none" w="med" len="med"/>
                      <a:tailEnd type="none" w="med" len="med"/>
                    </a:lnL>
                  </a:tcPr>
                </a:tc>
                <a:extLst>
                  <a:ext uri="{0D108BD9-81ED-4DB2-BD59-A6C34878D82A}">
                    <a16:rowId xmlns:a16="http://schemas.microsoft.com/office/drawing/2014/main" val="2801822641"/>
                  </a:ext>
                </a:extLst>
              </a:tr>
              <a:tr h="488321">
                <a:tc>
                  <a:txBody>
                    <a:bodyPr/>
                    <a:lstStyle/>
                    <a:p>
                      <a:pPr algn="ctr"/>
                      <a:r>
                        <a:rPr lang="en-US" sz="1400" b="0" dirty="0">
                          <a:solidFill>
                            <a:sysClr val="windowText" lastClr="000000"/>
                          </a:solidFill>
                        </a:rPr>
                        <a:t>Manufacturer, model</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gridSpan="3">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hMerge="1">
                  <a:txBody>
                    <a:bodyPr/>
                    <a:lstStyle/>
                    <a:p>
                      <a:endParaRPr lang="en-US"/>
                    </a:p>
                  </a:txBody>
                  <a:tcPr>
                    <a:lnL w="12700" cap="flat" cmpd="sng" algn="ctr">
                      <a:solidFill>
                        <a:schemeClr val="bg1"/>
                      </a:solidFill>
                      <a:prstDash val="solid"/>
                      <a:round/>
                      <a:headEnd type="none" w="med" len="med"/>
                      <a:tailEnd type="none" w="med" len="med"/>
                    </a:lnL>
                  </a:tcPr>
                </a:tc>
                <a:tc hMerge="1">
                  <a:txBody>
                    <a:bodyPr/>
                    <a:lstStyle/>
                    <a:p>
                      <a:endParaRPr lang="en-US"/>
                    </a:p>
                  </a:txBody>
                  <a:tcPr>
                    <a:lnL w="12700" cap="flat" cmpd="sng" algn="ctr">
                      <a:solidFill>
                        <a:schemeClr val="bg1"/>
                      </a:solidFill>
                      <a:prstDash val="solid"/>
                      <a:round/>
                      <a:headEnd type="none" w="med" len="med"/>
                      <a:tailEnd type="none" w="med" len="med"/>
                    </a:lnL>
                  </a:tcPr>
                </a:tc>
                <a:extLst>
                  <a:ext uri="{0D108BD9-81ED-4DB2-BD59-A6C34878D82A}">
                    <a16:rowId xmlns:a16="http://schemas.microsoft.com/office/drawing/2014/main" val="1499110780"/>
                  </a:ext>
                </a:extLst>
              </a:tr>
              <a:tr h="523846">
                <a:tc>
                  <a:txBody>
                    <a:bodyPr/>
                    <a:lstStyle/>
                    <a:p>
                      <a:pPr algn="ctr"/>
                      <a:r>
                        <a:rPr lang="en-US" sz="1400" b="0" dirty="0">
                          <a:solidFill>
                            <a:sysClr val="windowText" lastClr="000000"/>
                          </a:solidFill>
                        </a:rPr>
                        <a:t>Device firmware version</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gridSpan="3">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hMerge="1">
                  <a:txBody>
                    <a:bodyPr/>
                    <a:lstStyle/>
                    <a:p>
                      <a:endParaRPr lang="en-US"/>
                    </a:p>
                  </a:txBody>
                  <a:tcPr>
                    <a:lnL w="12700" cap="flat" cmpd="sng" algn="ctr">
                      <a:solidFill>
                        <a:schemeClr val="bg1"/>
                      </a:solidFill>
                      <a:prstDash val="solid"/>
                      <a:round/>
                      <a:headEnd type="none" w="med" len="med"/>
                      <a:tailEnd type="none" w="med" len="med"/>
                    </a:lnL>
                  </a:tcPr>
                </a:tc>
                <a:tc hMerge="1">
                  <a:txBody>
                    <a:bodyPr/>
                    <a:lstStyle/>
                    <a:p>
                      <a:endParaRPr lang="en-US"/>
                    </a:p>
                  </a:txBody>
                  <a:tcPr>
                    <a:lnL w="12700" cap="flat" cmpd="sng" algn="ctr">
                      <a:solidFill>
                        <a:schemeClr val="bg1"/>
                      </a:solidFill>
                      <a:prstDash val="solid"/>
                      <a:round/>
                      <a:headEnd type="none" w="med" len="med"/>
                      <a:tailEnd type="none" w="med" len="med"/>
                    </a:lnL>
                  </a:tcPr>
                </a:tc>
                <a:extLst>
                  <a:ext uri="{0D108BD9-81ED-4DB2-BD59-A6C34878D82A}">
                    <a16:rowId xmlns:a16="http://schemas.microsoft.com/office/drawing/2014/main" val="337105121"/>
                  </a:ext>
                </a:extLst>
              </a:tr>
              <a:tr h="523846">
                <a:tc>
                  <a:txBody>
                    <a:bodyPr/>
                    <a:lstStyle/>
                    <a:p>
                      <a:pPr algn="ctr"/>
                      <a:r>
                        <a:rPr lang="en-US" sz="1400" b="0" dirty="0">
                          <a:solidFill>
                            <a:sysClr val="windowText" lastClr="000000"/>
                          </a:solidFill>
                        </a:rPr>
                        <a:t>Sampling time </a:t>
                      </a:r>
                    </a:p>
                    <a:p>
                      <a:pPr algn="ctr"/>
                      <a:r>
                        <a:rPr lang="en-US" sz="1400" b="0" dirty="0">
                          <a:solidFill>
                            <a:sysClr val="windowText" lastClr="000000"/>
                          </a:solidFill>
                        </a:rPr>
                        <a:t>interval</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gridSpan="3">
                  <a:txBody>
                    <a:bodyPr/>
                    <a:lstStyle/>
                    <a:p>
                      <a:pPr algn="ctr"/>
                      <a:endParaRPr lang="en-US" sz="140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hMerge="1">
                  <a:txBody>
                    <a:bodyPr/>
                    <a:lstStyle/>
                    <a:p>
                      <a:endParaRPr lang="en-US"/>
                    </a:p>
                  </a:txBody>
                  <a:tcPr>
                    <a:lnL w="12700" cap="flat" cmpd="sng" algn="ctr">
                      <a:solidFill>
                        <a:schemeClr val="bg1"/>
                      </a:solidFill>
                      <a:prstDash val="solid"/>
                      <a:round/>
                      <a:headEnd type="none" w="med" len="med"/>
                      <a:tailEnd type="none" w="med" len="med"/>
                    </a:lnL>
                  </a:tcPr>
                </a:tc>
                <a:tc hMerge="1">
                  <a:txBody>
                    <a:bodyPr/>
                    <a:lstStyle/>
                    <a:p>
                      <a:endParaRPr lang="en-US"/>
                    </a:p>
                  </a:txBody>
                  <a:tcPr>
                    <a:lnL w="12700" cap="flat" cmpd="sng" algn="ctr">
                      <a:solidFill>
                        <a:schemeClr val="bg1"/>
                      </a:solidFill>
                      <a:prstDash val="solid"/>
                      <a:round/>
                      <a:headEnd type="none" w="med" len="med"/>
                      <a:tailEnd type="none" w="med" len="med"/>
                    </a:lnL>
                  </a:tcPr>
                </a:tc>
                <a:extLst>
                  <a:ext uri="{0D108BD9-81ED-4DB2-BD59-A6C34878D82A}">
                    <a16:rowId xmlns:a16="http://schemas.microsoft.com/office/drawing/2014/main" val="3905263702"/>
                  </a:ext>
                </a:extLst>
              </a:tr>
              <a:tr h="454025">
                <a:tc rowSpan="3">
                  <a:txBody>
                    <a:bodyPr/>
                    <a:lstStyle/>
                    <a:p>
                      <a:pPr algn="ctr"/>
                      <a:r>
                        <a:rPr lang="en-US" sz="1400" dirty="0">
                          <a:solidFill>
                            <a:sysClr val="windowText" lastClr="000000"/>
                          </a:solidFill>
                        </a:rPr>
                        <a:t>Sensor serial </a:t>
                      </a:r>
                    </a:p>
                    <a:p>
                      <a:pPr algn="ctr"/>
                      <a:r>
                        <a:rPr lang="en-US" sz="1400" dirty="0">
                          <a:solidFill>
                            <a:sysClr val="windowText" lastClr="000000"/>
                          </a:solidFill>
                        </a:rPr>
                        <a:t>numbers</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auto" latinLnBrk="0" hangingPunct="1">
                        <a:lnSpc>
                          <a:spcPct val="100000"/>
                        </a:lnSpc>
                        <a:spcBef>
                          <a:spcPts val="0"/>
                        </a:spcBef>
                        <a:spcAft>
                          <a:spcPts val="0"/>
                        </a:spcAft>
                        <a:buClrTx/>
                        <a:buSzTx/>
                        <a:buFontTx/>
                        <a:buNone/>
                        <a:tabLst/>
                        <a:defRPr/>
                      </a:pPr>
                      <a:endParaRPr lang="en-US" sz="105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a:endParaRPr lang="en-US" sz="105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a:endParaRPr lang="en-US" sz="105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925963944"/>
                  </a:ext>
                </a:extLst>
              </a:tr>
              <a:tr h="454025">
                <a:tc vMerge="1">
                  <a:txBody>
                    <a:bodyPr/>
                    <a:lstStyle/>
                    <a:p>
                      <a:pPr algn="ctr"/>
                      <a:endParaRPr lang="en-US" sz="1400" dirty="0">
                        <a:solidFill>
                          <a:sysClr val="windowText" lastClr="000000"/>
                        </a:solidFill>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auto" latinLnBrk="0" hangingPunct="1">
                        <a:lnSpc>
                          <a:spcPct val="100000"/>
                        </a:lnSpc>
                        <a:spcBef>
                          <a:spcPts val="0"/>
                        </a:spcBef>
                        <a:spcAft>
                          <a:spcPts val="0"/>
                        </a:spcAft>
                        <a:buClrTx/>
                        <a:buSzTx/>
                        <a:buFontTx/>
                        <a:buNone/>
                        <a:tabLst/>
                        <a:defRPr/>
                      </a:pPr>
                      <a:endParaRPr lang="en-US" sz="105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a:endParaRPr lang="en-US" sz="105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a:endParaRPr lang="en-US" sz="105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3779271849"/>
                  </a:ext>
                </a:extLst>
              </a:tr>
              <a:tr h="454025">
                <a:tc vMerge="1">
                  <a:txBody>
                    <a:bodyPr/>
                    <a:lstStyle/>
                    <a:p>
                      <a:pPr algn="ctr"/>
                      <a:endParaRPr lang="en-US" sz="1400" dirty="0">
                        <a:solidFill>
                          <a:sysClr val="windowText" lastClr="000000"/>
                        </a:solidFill>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auto" latinLnBrk="0" hangingPunct="1">
                        <a:lnSpc>
                          <a:spcPct val="100000"/>
                        </a:lnSpc>
                        <a:spcBef>
                          <a:spcPts val="0"/>
                        </a:spcBef>
                        <a:spcAft>
                          <a:spcPts val="0"/>
                        </a:spcAft>
                        <a:buClrTx/>
                        <a:buSzTx/>
                        <a:buFontTx/>
                        <a:buNone/>
                        <a:tabLst/>
                        <a:defRPr/>
                      </a:pPr>
                      <a:endParaRPr lang="en-US" sz="105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a:endParaRPr lang="en-US" sz="105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a:endParaRPr lang="en-US" sz="1050" dirty="0">
                        <a:solidFill>
                          <a:sysClr val="windowText" lastClr="000000"/>
                        </a:solidFill>
                        <a:latin typeface="+mn-lt"/>
                      </a:endParaRP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2358869375"/>
                  </a:ext>
                </a:extLst>
              </a:tr>
              <a:tr h="777180">
                <a:tc>
                  <a:txBody>
                    <a:bodyPr/>
                    <a:lstStyle/>
                    <a:p>
                      <a:pPr algn="ctr"/>
                      <a:r>
                        <a:rPr lang="en-US" sz="1400" dirty="0">
                          <a:solidFill>
                            <a:sysClr val="windowText" lastClr="000000"/>
                          </a:solidFill>
                        </a:rPr>
                        <a:t>Issues encountered during deployment?</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auto" latinLnBrk="0" hangingPunct="1">
                        <a:lnSpc>
                          <a:spcPct val="100000"/>
                        </a:lnSpc>
                        <a:spcBef>
                          <a:spcPts val="0"/>
                        </a:spcBef>
                        <a:spcAft>
                          <a:spcPts val="0"/>
                        </a:spcAft>
                        <a:buClrTx/>
                        <a:buSzTx/>
                        <a:buFontTx/>
                        <a:buNone/>
                        <a:tabLst/>
                        <a:defRPr/>
                      </a:pPr>
                      <a:r>
                        <a:rPr lang="en-US" sz="1600" dirty="0">
                          <a:solidFill>
                            <a:schemeClr val="tx1"/>
                          </a:solidFill>
                          <a:sym typeface="Wingdings" panose="05000000000000000000" pitchFamily="2" charset="2"/>
                        </a:rPr>
                        <a:t></a:t>
                      </a:r>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gridSpan="2">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sz="1400" dirty="0">
                          <a:solidFill>
                            <a:sysClr val="windowText" lastClr="000000"/>
                          </a:solidFill>
                          <a:latin typeface="+mn-lt"/>
                        </a:rPr>
                        <a:t>Brief summary of issues</a:t>
                      </a:r>
                      <a:endParaRPr lang="en-US" sz="1400" dirty="0"/>
                    </a:p>
                  </a:txBody>
                  <a:tcPr marL="45720" marR="45720"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hMerge="1">
                  <a:txBody>
                    <a:bodyPr/>
                    <a:lstStyle/>
                    <a:p>
                      <a:pPr algn="ctr"/>
                      <a:endParaRPr lang="en-US" sz="1400" dirty="0">
                        <a:solidFill>
                          <a:sysClr val="windowText" lastClr="000000"/>
                        </a:solidFill>
                        <a:latin typeface="+mn-lt"/>
                      </a:endParaRPr>
                    </a:p>
                  </a:txBody>
                  <a:tcPr marL="201168" marR="201168" marT="100584" marB="100584" anchor="ctr">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78851090"/>
                  </a:ext>
                </a:extLst>
              </a:tr>
            </a:tbl>
          </a:graphicData>
        </a:graphic>
      </p:graphicFrame>
    </p:spTree>
    <p:extLst>
      <p:ext uri="{BB962C8B-B14F-4D97-AF65-F5344CB8AC3E}">
        <p14:creationId xmlns:p14="http://schemas.microsoft.com/office/powerpoint/2010/main" val="160984883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lide Number Placeholder 2">
            <a:extLst>
              <a:ext uri="{FF2B5EF4-FFF2-40B4-BE49-F238E27FC236}">
                <a16:creationId xmlns:a16="http://schemas.microsoft.com/office/drawing/2014/main" id="{134F2AC9-9658-4E8C-BDC7-D0B45D979304}"/>
              </a:ext>
            </a:extLst>
          </p:cNvPr>
          <p:cNvSpPr>
            <a:spLocks noGrp="1"/>
          </p:cNvSpPr>
          <p:nvPr>
            <p:ph type="sldNum" sz="quarter" idx="12"/>
          </p:nvPr>
        </p:nvSpPr>
        <p:spPr/>
        <p:txBody>
          <a:bodyPr/>
          <a:lstStyle/>
          <a:p>
            <a:fld id="{F6B4F2FF-32AA-4E9A-BEAC-365ACD596F0C}" type="slidenum">
              <a:rPr lang="en-US" smtClean="0"/>
              <a:pPr/>
              <a:t>2</a:t>
            </a:fld>
            <a:endParaRPr lang="en-US" dirty="0"/>
          </a:p>
        </p:txBody>
      </p:sp>
      <p:sp>
        <p:nvSpPr>
          <p:cNvPr id="11" name="Picture Placeholder 10">
            <a:extLst>
              <a:ext uri="{FF2B5EF4-FFF2-40B4-BE49-F238E27FC236}">
                <a16:creationId xmlns:a16="http://schemas.microsoft.com/office/drawing/2014/main" id="{298F8845-151A-4903-B51E-36945146BEA6}"/>
              </a:ext>
            </a:extLst>
          </p:cNvPr>
          <p:cNvSpPr>
            <a:spLocks noGrp="1"/>
          </p:cNvSpPr>
          <p:nvPr>
            <p:ph type="pic" sz="quarter" idx="13"/>
          </p:nvPr>
        </p:nvSpPr>
        <p:spPr/>
      </p:sp>
      <p:sp>
        <p:nvSpPr>
          <p:cNvPr id="12" name="Text Placeholder 11">
            <a:extLst>
              <a:ext uri="{FF2B5EF4-FFF2-40B4-BE49-F238E27FC236}">
                <a16:creationId xmlns:a16="http://schemas.microsoft.com/office/drawing/2014/main" id="{A982DFAA-961C-4308-8521-CD2CC0B5C8EC}"/>
              </a:ext>
            </a:extLst>
          </p:cNvPr>
          <p:cNvSpPr>
            <a:spLocks noGrp="1"/>
          </p:cNvSpPr>
          <p:nvPr>
            <p:ph type="body" sz="quarter" idx="14"/>
          </p:nvPr>
        </p:nvSpPr>
        <p:spPr/>
        <p:txBody>
          <a:bodyPr/>
          <a:lstStyle/>
          <a:p>
            <a:endParaRPr lang="en-US"/>
          </a:p>
        </p:txBody>
      </p:sp>
      <p:sp>
        <p:nvSpPr>
          <p:cNvPr id="15" name="Text Placeholder 14">
            <a:extLst>
              <a:ext uri="{FF2B5EF4-FFF2-40B4-BE49-F238E27FC236}">
                <a16:creationId xmlns:a16="http://schemas.microsoft.com/office/drawing/2014/main" id="{166E19D3-E968-46F8-A6B6-6F87ED2DA99E}"/>
              </a:ext>
            </a:extLst>
          </p:cNvPr>
          <p:cNvSpPr>
            <a:spLocks noGrp="1"/>
          </p:cNvSpPr>
          <p:nvPr>
            <p:ph type="body" sz="quarter" idx="15"/>
          </p:nvPr>
        </p:nvSpPr>
        <p:spPr/>
        <p:txBody>
          <a:bodyPr/>
          <a:lstStyle/>
          <a:p>
            <a:endParaRPr lang="en-US"/>
          </a:p>
        </p:txBody>
      </p:sp>
      <p:sp>
        <p:nvSpPr>
          <p:cNvPr id="5" name="TextBox 4">
            <a:extLst>
              <a:ext uri="{FF2B5EF4-FFF2-40B4-BE49-F238E27FC236}">
                <a16:creationId xmlns:a16="http://schemas.microsoft.com/office/drawing/2014/main" id="{87C71407-EF7C-4BA0-806E-4181E2359064}"/>
              </a:ext>
            </a:extLst>
          </p:cNvPr>
          <p:cNvSpPr txBox="1"/>
          <p:nvPr/>
        </p:nvSpPr>
        <p:spPr>
          <a:xfrm>
            <a:off x="744835" y="3335117"/>
            <a:ext cx="13731259" cy="1169551"/>
          </a:xfrm>
          <a:prstGeom prst="rect">
            <a:avLst/>
          </a:prstGeom>
          <a:noFill/>
        </p:spPr>
        <p:txBody>
          <a:bodyPr wrap="square" rtlCol="0">
            <a:spAutoFit/>
          </a:bodyPr>
          <a:lstStyle/>
          <a:p>
            <a:pPr lvl="1">
              <a:buClr>
                <a:schemeClr val="tx1">
                  <a:lumMod val="65000"/>
                  <a:lumOff val="35000"/>
                </a:schemeClr>
              </a:buClr>
            </a:pPr>
            <a:r>
              <a:rPr lang="en-US" dirty="0"/>
              <a:t>Additional documentation may be attached or linked to digital versions alongside this report. Such documentation may include field reports and observations during the testing period, maintenance logs for sensors and FRM/FEM monitors, standard operating procedures, and other documentation relevant to this testing report (see below for examples).</a:t>
            </a:r>
          </a:p>
          <a:p>
            <a:pPr lvl="1">
              <a:buClr>
                <a:schemeClr val="tx1">
                  <a:lumMod val="65000"/>
                  <a:lumOff val="35000"/>
                </a:schemeClr>
              </a:buClr>
            </a:pPr>
            <a:endParaRPr lang="en-US" sz="1600" dirty="0">
              <a:latin typeface="+mj-lt"/>
            </a:endParaRPr>
          </a:p>
        </p:txBody>
      </p:sp>
      <p:sp>
        <p:nvSpPr>
          <p:cNvPr id="6" name="TextBox 5">
            <a:extLst>
              <a:ext uri="{FF2B5EF4-FFF2-40B4-BE49-F238E27FC236}">
                <a16:creationId xmlns:a16="http://schemas.microsoft.com/office/drawing/2014/main" id="{3E628B0D-3BD8-41B5-85B0-8006E4BA83A6}"/>
              </a:ext>
            </a:extLst>
          </p:cNvPr>
          <p:cNvSpPr txBox="1"/>
          <p:nvPr/>
        </p:nvSpPr>
        <p:spPr>
          <a:xfrm>
            <a:off x="744837" y="2568476"/>
            <a:ext cx="2893143" cy="400110"/>
          </a:xfrm>
          <a:prstGeom prst="rect">
            <a:avLst/>
          </a:prstGeom>
          <a:noFill/>
        </p:spPr>
        <p:txBody>
          <a:bodyPr wrap="square" rtlCol="0">
            <a:spAutoFit/>
          </a:bodyPr>
          <a:lstStyle/>
          <a:p>
            <a:r>
              <a:rPr lang="en-US" sz="2000" dirty="0">
                <a:latin typeface="+mj-lt"/>
              </a:rPr>
              <a:t>Supplemental Information</a:t>
            </a:r>
          </a:p>
        </p:txBody>
      </p:sp>
      <p:cxnSp>
        <p:nvCxnSpPr>
          <p:cNvPr id="7" name="Straight Connector 6">
            <a:extLst>
              <a:ext uri="{FF2B5EF4-FFF2-40B4-BE49-F238E27FC236}">
                <a16:creationId xmlns:a16="http://schemas.microsoft.com/office/drawing/2014/main" id="{67F5B0D9-1FC3-40BA-B697-B53ED943BD9E}"/>
              </a:ext>
            </a:extLst>
          </p:cNvPr>
          <p:cNvCxnSpPr>
            <a:cxnSpLocks/>
          </p:cNvCxnSpPr>
          <p:nvPr/>
        </p:nvCxnSpPr>
        <p:spPr>
          <a:xfrm>
            <a:off x="773421" y="3013662"/>
            <a:ext cx="14075428" cy="10914"/>
          </a:xfrm>
          <a:prstGeom prst="line">
            <a:avLst/>
          </a:prstGeom>
          <a:ln w="12700">
            <a:solidFill>
              <a:schemeClr val="bg2">
                <a:lumMod val="75000"/>
              </a:schemeClr>
            </a:solidFill>
          </a:ln>
        </p:spPr>
        <p:style>
          <a:lnRef idx="1">
            <a:schemeClr val="accent1"/>
          </a:lnRef>
          <a:fillRef idx="0">
            <a:schemeClr val="accent1"/>
          </a:fillRef>
          <a:effectRef idx="0">
            <a:schemeClr val="accent1"/>
          </a:effectRef>
          <a:fontRef idx="minor">
            <a:schemeClr val="tx1"/>
          </a:fontRef>
        </p:style>
      </p:cxnSp>
      <p:graphicFrame>
        <p:nvGraphicFramePr>
          <p:cNvPr id="8" name="Table 7">
            <a:extLst>
              <a:ext uri="{FF2B5EF4-FFF2-40B4-BE49-F238E27FC236}">
                <a16:creationId xmlns:a16="http://schemas.microsoft.com/office/drawing/2014/main" id="{35CBF3A8-21BF-4348-8673-6D11DB01D959}"/>
              </a:ext>
            </a:extLst>
          </p:cNvPr>
          <p:cNvGraphicFramePr>
            <a:graphicFrameLocks noGrp="1"/>
          </p:cNvGraphicFramePr>
          <p:nvPr>
            <p:extLst>
              <p:ext uri="{D42A27DB-BD31-4B8C-83A1-F6EECF244321}">
                <p14:modId xmlns:p14="http://schemas.microsoft.com/office/powerpoint/2010/main" val="1583766914"/>
              </p:ext>
            </p:extLst>
          </p:nvPr>
        </p:nvGraphicFramePr>
        <p:xfrm>
          <a:off x="1710150" y="4772325"/>
          <a:ext cx="12124499" cy="8125116"/>
        </p:xfrm>
        <a:graphic>
          <a:graphicData uri="http://schemas.openxmlformats.org/drawingml/2006/table">
            <a:tbl>
              <a:tblPr firstRow="1" bandRow="1">
                <a:tableStyleId>{69CF1AB2-1976-4502-BF36-3FF5EA218861}</a:tableStyleId>
              </a:tblPr>
              <a:tblGrid>
                <a:gridCol w="2751899">
                  <a:extLst>
                    <a:ext uri="{9D8B030D-6E8A-4147-A177-3AD203B41FA5}">
                      <a16:colId xmlns:a16="http://schemas.microsoft.com/office/drawing/2014/main" val="3814208030"/>
                    </a:ext>
                  </a:extLst>
                </a:gridCol>
                <a:gridCol w="914400">
                  <a:extLst>
                    <a:ext uri="{9D8B030D-6E8A-4147-A177-3AD203B41FA5}">
                      <a16:colId xmlns:a16="http://schemas.microsoft.com/office/drawing/2014/main" val="1546040442"/>
                    </a:ext>
                  </a:extLst>
                </a:gridCol>
                <a:gridCol w="8458200">
                  <a:extLst>
                    <a:ext uri="{9D8B030D-6E8A-4147-A177-3AD203B41FA5}">
                      <a16:colId xmlns:a16="http://schemas.microsoft.com/office/drawing/2014/main" val="2671771081"/>
                    </a:ext>
                  </a:extLst>
                </a:gridCol>
              </a:tblGrid>
              <a:tr h="472254">
                <a:tc>
                  <a:txBody>
                    <a:bodyPr/>
                    <a:lstStyle/>
                    <a:p>
                      <a:pPr algn="ctr"/>
                      <a:r>
                        <a:rPr lang="en-US" sz="1600" b="0" dirty="0"/>
                        <a:t>Supplemental Documentation</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r>
                        <a:rPr lang="en-US" sz="1600" b="0" dirty="0">
                          <a:solidFill>
                            <a:schemeClr val="tx1"/>
                          </a:solidFill>
                        </a:rPr>
                        <a:t>Attached</a:t>
                      </a: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r>
                        <a:rPr lang="en-US" sz="1600" b="0" dirty="0">
                          <a:solidFill>
                            <a:schemeClr val="tx1"/>
                          </a:solidFill>
                        </a:rPr>
                        <a:t>Description &amp; URL or file path to documentation</a:t>
                      </a: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extLst>
                  <a:ext uri="{0D108BD9-81ED-4DB2-BD59-A6C34878D82A}">
                    <a16:rowId xmlns:a16="http://schemas.microsoft.com/office/drawing/2014/main" val="1289096914"/>
                  </a:ext>
                </a:extLst>
              </a:tr>
              <a:tr h="472254">
                <a:tc>
                  <a:txBody>
                    <a:bodyPr/>
                    <a:lstStyle/>
                    <a:p>
                      <a:pPr algn="ctr"/>
                      <a:r>
                        <a:rPr lang="en-US" sz="1500" dirty="0"/>
                        <a:t>Field observations</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endParaRPr lang="en-US" sz="15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028132026"/>
                  </a:ext>
                </a:extLst>
              </a:tr>
              <a:tr h="455970">
                <a:tc>
                  <a:txBody>
                    <a:bodyPr/>
                    <a:lstStyle/>
                    <a:p>
                      <a:pPr algn="ctr"/>
                      <a:r>
                        <a:rPr lang="en-US" sz="1500" dirty="0"/>
                        <a:t>Maintenance logs</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fontAlgn="b"/>
                      <a:endParaRPr lang="en-US" sz="1500" b="0" i="0" u="none" strike="noStrike" dirty="0">
                        <a:solidFill>
                          <a:srgbClr val="000000"/>
                        </a:solidFill>
                        <a:effectLst/>
                        <a:latin typeface="Calibri" panose="020F0502020204030204" pitchFamily="34" charset="0"/>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925963944"/>
                  </a:ext>
                </a:extLst>
              </a:tr>
              <a:tr h="441751">
                <a:tc>
                  <a:txBody>
                    <a:bodyPr/>
                    <a:lstStyle/>
                    <a:p>
                      <a:pPr algn="ctr"/>
                      <a:r>
                        <a:rPr lang="en-US" sz="1500" dirty="0"/>
                        <a:t>Standard operating procedure(s)</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fontAlgn="b"/>
                      <a:endParaRPr lang="en-US" sz="1500" b="0" i="0" u="none" strike="noStrike" dirty="0">
                        <a:solidFill>
                          <a:srgbClr val="000000"/>
                        </a:solidFill>
                        <a:effectLst/>
                        <a:latin typeface="Calibri" panose="020F0502020204030204" pitchFamily="34" charset="0"/>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280971964"/>
                  </a:ext>
                </a:extLst>
              </a:tr>
              <a:tr h="512967">
                <a:tc>
                  <a:txBody>
                    <a:bodyPr/>
                    <a:lstStyle/>
                    <a:p>
                      <a:pPr algn="ctr"/>
                      <a:r>
                        <a:rPr lang="en-US" sz="1500" dirty="0"/>
                        <a:t>Photos of equipment setup and testing</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algn="ct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fontAlgn="b"/>
                      <a:endParaRPr lang="en-US" sz="1500" b="0" i="0" u="none" strike="noStrike" dirty="0">
                        <a:solidFill>
                          <a:srgbClr val="000000"/>
                        </a:solidFill>
                        <a:effectLst/>
                        <a:latin typeface="Calibri" panose="020F0502020204030204" pitchFamily="34" charset="0"/>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2118000987"/>
                  </a:ext>
                </a:extLst>
              </a:tr>
              <a:tr h="512967">
                <a:tc>
                  <a:txBody>
                    <a:bodyPr/>
                    <a:lstStyle/>
                    <a:p>
                      <a:pPr algn="ctr"/>
                      <a:r>
                        <a:rPr lang="en-US" sz="1500" dirty="0"/>
                        <a:t>Product specifications sheet(s)</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fontAlgn="b"/>
                      <a:endParaRPr lang="en-US" sz="1500" b="0" i="0" u="none" strike="noStrike" dirty="0">
                        <a:solidFill>
                          <a:srgbClr val="000000"/>
                        </a:solidFill>
                        <a:effectLst/>
                        <a:latin typeface="Calibri" panose="020F0502020204030204" pitchFamily="34" charset="0"/>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415246441"/>
                  </a:ext>
                </a:extLst>
              </a:tr>
              <a:tr h="512967">
                <a:tc>
                  <a:txBody>
                    <a:bodyPr/>
                    <a:lstStyle/>
                    <a:p>
                      <a:pPr algn="ctr"/>
                      <a:r>
                        <a:rPr lang="en-US" sz="1500" dirty="0"/>
                        <a:t>Product manual(s)</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fontAlgn="b"/>
                      <a:endParaRPr lang="en-US" sz="1500" b="0" i="0" u="none" strike="noStrike" dirty="0">
                        <a:solidFill>
                          <a:srgbClr val="000000"/>
                        </a:solidFill>
                        <a:effectLst/>
                        <a:latin typeface="Calibri" panose="020F0502020204030204" pitchFamily="34" charset="0"/>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2131425"/>
                  </a:ext>
                </a:extLst>
              </a:tr>
              <a:tr h="512967">
                <a:tc>
                  <a:txBody>
                    <a:bodyPr/>
                    <a:lstStyle/>
                    <a:p>
                      <a:pPr algn="ctr"/>
                      <a:r>
                        <a:rPr lang="en-US" sz="1500" dirty="0"/>
                        <a:t>Deployment issues</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fontAlgn="b"/>
                      <a:endParaRPr lang="en-US" sz="1500" b="0" i="0" u="none" strike="noStrike" dirty="0">
                        <a:solidFill>
                          <a:srgbClr val="000000"/>
                        </a:solidFill>
                        <a:effectLst/>
                        <a:latin typeface="Calibri" panose="020F0502020204030204" pitchFamily="34" charset="0"/>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3114783889"/>
                  </a:ext>
                </a:extLst>
              </a:tr>
              <a:tr h="512967">
                <a:tc>
                  <a:txBody>
                    <a:bodyPr/>
                    <a:lstStyle/>
                    <a:p>
                      <a:pPr algn="ctr"/>
                      <a:r>
                        <a:rPr lang="en-US" sz="1500" dirty="0"/>
                        <a:t>Data storage and transmission method</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fontAlgn="b"/>
                      <a:endParaRPr lang="en-US" sz="1500" b="0" i="0" u="none" strike="noStrike" dirty="0">
                        <a:solidFill>
                          <a:srgbClr val="000000"/>
                        </a:solidFill>
                        <a:effectLst/>
                        <a:latin typeface="Calibri" panose="020F0502020204030204" pitchFamily="34" charset="0"/>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2894317425"/>
                  </a:ext>
                </a:extLst>
              </a:tr>
              <a:tr h="512967">
                <a:tc>
                  <a:txBody>
                    <a:bodyPr/>
                    <a:lstStyle/>
                    <a:p>
                      <a:pPr algn="ctr"/>
                      <a:r>
                        <a:rPr lang="en-US" sz="1500" dirty="0"/>
                        <a:t>Data correction approach</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fontAlgn="b"/>
                      <a:endParaRPr lang="en-US" sz="1500" b="0" i="0" u="none" strike="noStrike" dirty="0">
                        <a:solidFill>
                          <a:srgbClr val="000000"/>
                        </a:solidFill>
                        <a:effectLst/>
                        <a:latin typeface="Calibri" panose="020F0502020204030204" pitchFamily="34" charset="0"/>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161567411"/>
                  </a:ext>
                </a:extLst>
              </a:tr>
              <a:tr h="512967">
                <a:tc>
                  <a:txBody>
                    <a:bodyPr/>
                    <a:lstStyle/>
                    <a:p>
                      <a:pPr algn="ctr"/>
                      <a:r>
                        <a:rPr lang="en-US" sz="1500" dirty="0"/>
                        <a:t>Data analysis/correction scripts and version</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fontAlgn="b"/>
                      <a:endParaRPr lang="en-US" sz="1500" b="0" i="0" u="none" strike="noStrike" dirty="0">
                        <a:solidFill>
                          <a:srgbClr val="000000"/>
                        </a:solidFill>
                        <a:effectLst/>
                        <a:latin typeface="Calibri" panose="020F0502020204030204" pitchFamily="34" charset="0"/>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346080301"/>
                  </a:ext>
                </a:extLst>
              </a:tr>
              <a:tr h="512967">
                <a:tc>
                  <a:txBody>
                    <a:bodyPr/>
                    <a:lstStyle/>
                    <a:p>
                      <a:pPr algn="ctr"/>
                      <a:r>
                        <a:rPr lang="en-US" sz="1500" dirty="0"/>
                        <a:t>Air Monitoring Station QAPP</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fontAlgn="b"/>
                      <a:endParaRPr lang="en-US" sz="1500" b="0" i="0" u="none" strike="noStrike" dirty="0">
                        <a:solidFill>
                          <a:srgbClr val="000000"/>
                        </a:solidFill>
                        <a:effectLst/>
                        <a:latin typeface="Calibri" panose="020F0502020204030204" pitchFamily="34" charset="0"/>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4035565705"/>
                  </a:ext>
                </a:extLst>
              </a:tr>
              <a:tr h="512967">
                <a:tc>
                  <a:txBody>
                    <a:bodyPr/>
                    <a:lstStyle/>
                    <a:p>
                      <a:pPr algn="ctr"/>
                      <a:r>
                        <a:rPr lang="en-US" sz="1500" dirty="0"/>
                        <a:t>Summary of FRM/FEM monitor QC checks</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b" latinLnBrk="0" hangingPunct="1">
                        <a:lnSpc>
                          <a:spcPct val="100000"/>
                        </a:lnSpc>
                        <a:spcBef>
                          <a:spcPts val="0"/>
                        </a:spcBef>
                        <a:spcAft>
                          <a:spcPts val="0"/>
                        </a:spcAft>
                        <a:buClrTx/>
                        <a:buSzTx/>
                        <a:buFontTx/>
                        <a:buNone/>
                        <a:tabLst/>
                        <a:defRPr/>
                      </a:pPr>
                      <a:r>
                        <a:rPr lang="en-US" sz="2000" dirty="0">
                          <a:solidFill>
                            <a:schemeClr val="tx1"/>
                          </a:solidFill>
                          <a:sym typeface="Wingdings" panose="05000000000000000000" pitchFamily="2" charset="2"/>
                        </a:rPr>
                        <a:t></a:t>
                      </a:r>
                      <a:endParaRPr lang="en-US" sz="2000" dirty="0">
                        <a:solidFill>
                          <a:schemeClr val="tx1"/>
                        </a:solidFill>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tc>
                  <a:txBody>
                    <a:bodyPr/>
                    <a:lstStyle/>
                    <a:p>
                      <a:pPr algn="ctr" fontAlgn="b"/>
                      <a:endParaRPr lang="en-US" sz="1500" b="0" i="0" u="none" strike="noStrike" dirty="0">
                        <a:solidFill>
                          <a:srgbClr val="000000"/>
                        </a:solidFill>
                        <a:effectLst/>
                        <a:latin typeface="Calibri" panose="020F0502020204030204" pitchFamily="34" charset="0"/>
                      </a:endParaRPr>
                    </a:p>
                  </a:txBody>
                  <a:tcPr marL="16764" marR="16764" marT="16764" marB="0"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9050" cap="flat" cmpd="sng" algn="ctr">
                      <a:solidFill>
                        <a:schemeClr val="bg1"/>
                      </a:solidFill>
                      <a:prstDash val="solid"/>
                      <a:round/>
                      <a:headEnd type="none" w="med" len="med"/>
                      <a:tailEnd type="none" w="med" len="med"/>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1134878883"/>
                  </a:ext>
                </a:extLst>
              </a:tr>
              <a:tr h="461010">
                <a:tc>
                  <a:txBody>
                    <a:bodyPr/>
                    <a:lstStyle/>
                    <a:p>
                      <a:pPr algn="ctr"/>
                      <a:r>
                        <a:rPr lang="en-US" sz="1500" dirty="0"/>
                        <a:t>Other documents</a:t>
                      </a:r>
                    </a:p>
                  </a:txBody>
                  <a:tcPr marL="201168" marR="201168" marT="100584" marB="100584" anchor="ctr">
                    <a:lnL w="12700" cmpd="sng">
                      <a:noFill/>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2700" cmpd="sng">
                      <a:noFill/>
                    </a:lnB>
                    <a:lnTlToBr w="12700" cmpd="sng">
                      <a:noFill/>
                      <a:prstDash val="solid"/>
                    </a:lnTlToBr>
                    <a:lnBlToTr w="12700" cmpd="sng">
                      <a:noFill/>
                      <a:prstDash val="solid"/>
                    </a:lnBlToTr>
                    <a:solidFill>
                      <a:srgbClr val="BFD0EB"/>
                    </a:solidFill>
                  </a:tcPr>
                </a:tc>
                <a:tc>
                  <a:txBody>
                    <a:bodyPr/>
                    <a:lstStyle/>
                    <a:p>
                      <a:pPr marL="0" marR="0" lvl="0" indent="0" algn="ctr" defTabSz="1554480" rtl="0" eaLnBrk="1" fontAlgn="auto" latinLnBrk="0" hangingPunct="1">
                        <a:lnSpc>
                          <a:spcPct val="100000"/>
                        </a:lnSpc>
                        <a:spcBef>
                          <a:spcPts val="0"/>
                        </a:spcBef>
                        <a:spcAft>
                          <a:spcPts val="0"/>
                        </a:spcAft>
                        <a:buClrTx/>
                        <a:buSzTx/>
                        <a:buFontTx/>
                        <a:buNone/>
                        <a:tabLst/>
                        <a:defRPr/>
                      </a:pPr>
                      <a:r>
                        <a:rPr lang="en-US" sz="2000" dirty="0">
                          <a:solidFill>
                            <a:schemeClr val="tx1"/>
                          </a:solidFill>
                          <a:sym typeface="Wingdings" panose="05000000000000000000" pitchFamily="2" charset="2"/>
                        </a:rPr>
                        <a:t></a:t>
                      </a:r>
                      <a:endParaRPr lang="en-US" sz="2000" dirty="0">
                        <a:solidFill>
                          <a:schemeClr val="tx1"/>
                        </a:solidFill>
                      </a:endParaRPr>
                    </a:p>
                  </a:txBody>
                  <a:tcPr marL="201168" marR="201168" marT="100584" marB="100584"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2700" cmpd="sng">
                      <a:noFill/>
                    </a:lnB>
                    <a:lnTlToBr w="12700" cmpd="sng">
                      <a:noFill/>
                      <a:prstDash val="solid"/>
                    </a:lnTlToBr>
                    <a:lnBlToTr w="12700" cmpd="sng">
                      <a:noFill/>
                      <a:prstDash val="solid"/>
                    </a:lnBlToTr>
                    <a:solidFill>
                      <a:srgbClr val="E8EEF8"/>
                    </a:solidFill>
                  </a:tcPr>
                </a:tc>
                <a:tc>
                  <a:txBody>
                    <a:bodyPr/>
                    <a:lstStyle/>
                    <a:p>
                      <a:pPr algn="ctr"/>
                      <a:endParaRPr lang="en-US" sz="1500" dirty="0"/>
                    </a:p>
                  </a:txBody>
                  <a:tcPr marL="201168" marR="201168" marT="100584" marB="100584" anchor="ctr">
                    <a:lnL w="19050" cap="flat" cmpd="sng" algn="ctr">
                      <a:solidFill>
                        <a:schemeClr val="bg1"/>
                      </a:solidFill>
                      <a:prstDash val="solid"/>
                      <a:round/>
                      <a:headEnd type="none" w="med" len="med"/>
                      <a:tailEnd type="none" w="med" len="med"/>
                    </a:lnL>
                    <a:lnR w="19050" cap="flat" cmpd="sng" algn="ctr">
                      <a:solidFill>
                        <a:schemeClr val="bg1"/>
                      </a:solidFill>
                      <a:prstDash val="solid"/>
                      <a:round/>
                      <a:headEnd type="none" w="med" len="med"/>
                      <a:tailEnd type="none" w="med" len="med"/>
                    </a:lnR>
                    <a:lnT w="19050" cap="flat" cmpd="sng" algn="ctr">
                      <a:solidFill>
                        <a:schemeClr val="bg1"/>
                      </a:solidFill>
                      <a:prstDash val="solid"/>
                      <a:round/>
                      <a:headEnd type="none" w="med" len="med"/>
                      <a:tailEnd type="none" w="med" len="med"/>
                    </a:lnT>
                    <a:lnB w="12700" cmpd="sng">
                      <a:noFill/>
                    </a:lnB>
                    <a:lnTlToBr w="12700" cmpd="sng">
                      <a:noFill/>
                      <a:prstDash val="solid"/>
                    </a:lnTlToBr>
                    <a:lnBlToTr w="12700" cmpd="sng">
                      <a:noFill/>
                      <a:prstDash val="solid"/>
                    </a:lnBlToTr>
                    <a:solidFill>
                      <a:srgbClr val="E8EEF8"/>
                    </a:solidFill>
                  </a:tcPr>
                </a:tc>
                <a:extLst>
                  <a:ext uri="{0D108BD9-81ED-4DB2-BD59-A6C34878D82A}">
                    <a16:rowId xmlns:a16="http://schemas.microsoft.com/office/drawing/2014/main" val="2094105224"/>
                  </a:ext>
                </a:extLst>
              </a:tr>
            </a:tbl>
          </a:graphicData>
        </a:graphic>
      </p:graphicFrame>
    </p:spTree>
    <p:extLst>
      <p:ext uri="{BB962C8B-B14F-4D97-AF65-F5344CB8AC3E}">
        <p14:creationId xmlns:p14="http://schemas.microsoft.com/office/powerpoint/2010/main" val="3695094907"/>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webextensions/_rels/taskpanes.xml.rels><?xml version="1.0" encoding="UTF-8" standalone="yes"?>
<Relationships xmlns="http://schemas.openxmlformats.org/package/2006/relationships"><Relationship Id="rId2" Type="http://schemas.microsoft.com/office/2011/relationships/webextension" Target="webextension2.xml"/><Relationship Id="rId1" Type="http://schemas.microsoft.com/office/2011/relationships/webextension" Target="webextension1.xml"/></Relationships>
</file>

<file path=ppt/webextensions/taskpanes.xml><?xml version="1.0" encoding="utf-8"?>
<wetp:taskpanes xmlns:wetp="http://schemas.microsoft.com/office/webextensions/taskpanes/2010/11">
  <wetp:taskpane dockstate="right" visibility="0" width="350" row="5">
    <wetp:webextensionref xmlns:r="http://schemas.openxmlformats.org/officeDocument/2006/relationships" r:id="rId1"/>
  </wetp:taskpane>
  <wetp:taskpane dockstate="right" visibility="0" width="350" row="6">
    <wetp:webextensionref xmlns:r="http://schemas.openxmlformats.org/officeDocument/2006/relationships" r:id="rId2"/>
  </wetp:taskpane>
</wetp:taskpanes>
</file>

<file path=ppt/webextensions/webextension1.xml><?xml version="1.0" encoding="utf-8"?>
<we:webextension xmlns:we="http://schemas.microsoft.com/office/webextensions/webextension/2010/11" id="{7B7F40B6-D714-4EF6-AFD4-B91ECB6C56AF}">
  <we:reference id="wa104381063" version="1.0.0.1" store="en-US" storeType="OMEX"/>
  <we:alternateReferences>
    <we:reference id="wa104381063" version="1.0.0.1" store="WA104381063" storeType="OMEX"/>
  </we:alternateReferences>
  <we:properties/>
  <we:bindings/>
  <we:snapshot xmlns:r="http://schemas.openxmlformats.org/officeDocument/2006/relationships"/>
</we:webextension>
</file>

<file path=ppt/webextensions/webextension2.xml><?xml version="1.0" encoding="utf-8"?>
<we:webextension xmlns:we="http://schemas.microsoft.com/office/webextensions/webextension/2010/11" id="{1F74A1CA-13BB-47D6-BED8-7BB779EE72DF}">
  <we:reference id="wa104380121" version="2.0.0.0" store="en-US" storeType="OMEX"/>
  <we:alternateReferences>
    <we:reference id="wa104380121" version="2.0.0.0" store="WA104380121" storeType="OMEX"/>
  </we:alternateReferences>
  <we:properties/>
  <we:bindings/>
  <we:snapshot xmlns:r="http://schemas.openxmlformats.org/officeDocument/2006/relationships"/>
</we:webextension>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_rels/item4.xml.rels><?xml version="1.0" encoding="UTF-8" standalone="yes"?>
<Relationships xmlns="http://schemas.openxmlformats.org/package/2006/relationships"><Relationship Id="rId1" Type="http://schemas.openxmlformats.org/officeDocument/2006/relationships/customXmlProps" Target="itemProps4.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564A490502BCE94B94B40D182DF629A7" ma:contentTypeVersion="10" ma:contentTypeDescription="Create a new document." ma:contentTypeScope="" ma:versionID="edc9365ca1982d5cfb353b974c2fd121">
  <xsd:schema xmlns:xsd="http://www.w3.org/2001/XMLSchema" xmlns:xs="http://www.w3.org/2001/XMLSchema" xmlns:p="http://schemas.microsoft.com/office/2006/metadata/properties" xmlns:ns1="http://schemas.microsoft.com/sharepoint/v3" xmlns:ns2="4ffa91fb-a0ff-4ac5-b2db-65c790d184a4" xmlns:ns3="http://schemas.microsoft.com/sharepoint.v3" xmlns:ns4="http://schemas.microsoft.com/sharepoint/v3/fields" xmlns:ns5="92953017-96f5-40cd-8d9e-826506a80b1b" targetNamespace="http://schemas.microsoft.com/office/2006/metadata/properties" ma:root="true" ma:fieldsID="0e17b492b81938533bbafcb3131407c0" ns1:_="" ns2:_="" ns3:_="" ns4:_="" ns5:_="">
    <xsd:import namespace="http://schemas.microsoft.com/sharepoint/v3"/>
    <xsd:import namespace="4ffa91fb-a0ff-4ac5-b2db-65c790d184a4"/>
    <xsd:import namespace="http://schemas.microsoft.com/sharepoint.v3"/>
    <xsd:import namespace="http://schemas.microsoft.com/sharepoint/v3/fields"/>
    <xsd:import namespace="92953017-96f5-40cd-8d9e-826506a80b1b"/>
    <xsd:element name="properties">
      <xsd:complexType>
        <xsd:sequence>
          <xsd:element name="documentManagement">
            <xsd:complexType>
              <xsd:all>
                <xsd:element ref="ns2:Document_x0020_Creation_x0020_Date" minOccurs="0"/>
                <xsd:element ref="ns2:Creator" minOccurs="0"/>
                <xsd:element ref="ns2:EPA_x0020_Office" minOccurs="0"/>
                <xsd:element ref="ns2:Record" minOccurs="0"/>
                <xsd:element ref="ns3:CategoryDescription" minOccurs="0"/>
                <xsd:element ref="ns2:Identifier" minOccurs="0"/>
                <xsd:element ref="ns2:EPA_x0020_Contributor" minOccurs="0"/>
                <xsd:element ref="ns2:External_x0020_Contributor" minOccurs="0"/>
                <xsd:element ref="ns4:_Coverage" minOccurs="0"/>
                <xsd:element ref="ns2:EPA_x0020_Related_x0020_Documents" minOccurs="0"/>
                <xsd:element ref="ns4:_Source" minOccurs="0"/>
                <xsd:element ref="ns2:Rights" minOccurs="0"/>
                <xsd:element ref="ns1:Language" minOccurs="0"/>
                <xsd:element ref="ns2:j747ac98061d40f0aa7bd47e1db5675d" minOccurs="0"/>
                <xsd:element ref="ns2:TaxKeywordTaxHTField" minOccurs="0"/>
                <xsd:element ref="ns2:TaxCatchAllLabel" minOccurs="0"/>
                <xsd:element ref="ns2:TaxCatchAll" minOccurs="0"/>
                <xsd:element ref="ns5:MediaServiceMetadata" minOccurs="0"/>
                <xsd:element ref="ns5:MediaServiceFastMetadata" minOccurs="0"/>
                <xsd:element ref="ns5:MediaServiceDateTaken" minOccurs="0"/>
                <xsd:element ref="ns5:MediaServiceAutoTags" minOccurs="0"/>
                <xsd:element ref="ns5:MediaServiceLocation" minOccurs="0"/>
                <xsd:element ref="ns5:MediaServiceGenerationTime" minOccurs="0"/>
                <xsd:element ref="ns5:MediaServiceEventHashCode" minOccurs="0"/>
                <xsd:element ref="ns5:MediaServiceOCR"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Language" ma:index="17" nillable="true" ma:displayName="Language" ma:default="English" ma:description="Select the document language from the drop down." ma:format="Dropdown" ma:internalName="Language" ma:readOnly="false">
      <xsd:simpleType>
        <xsd:restriction base="dms:Choice">
          <xsd:enumeration value="Arabic (Saudi Arabia)"/>
          <xsd:enumeration value="Bulgarian (Bulgaria)"/>
          <xsd:enumeration value="Chinese (Hong Kong S.A.R.)"/>
          <xsd:enumeration value="Chinese (People's Republic of China)"/>
          <xsd:enumeration value="Chinese (Taiwan)"/>
          <xsd:enumeration value="Croatian (Croatia)"/>
          <xsd:enumeration value="Czech (Czech Republic)"/>
          <xsd:enumeration value="Danish (Denmark)"/>
          <xsd:enumeration value="Dutch (Netherlands)"/>
          <xsd:enumeration value="English"/>
          <xsd:enumeration value="Estonian (Estonia)"/>
          <xsd:enumeration value="Finnish (Finland)"/>
          <xsd:enumeration value="French (France)"/>
          <xsd:enumeration value="German (Germany)"/>
          <xsd:enumeration value="Greek (Greece)"/>
          <xsd:enumeration value="Hebrew (Israel)"/>
          <xsd:enumeration value="Hindi (India)"/>
          <xsd:enumeration value="Hungarian (Hungary)"/>
          <xsd:enumeration value="Indonesian (Indonesia)"/>
          <xsd:enumeration value="Italian (Italy)"/>
          <xsd:enumeration value="Japanese (Japan)"/>
          <xsd:enumeration value="Korean (Korea)"/>
          <xsd:enumeration value="Latvian (Latvia)"/>
          <xsd:enumeration value="Lithuanian (Lithuania)"/>
          <xsd:enumeration value="Malay (Malaysia)"/>
          <xsd:enumeration value="Norwegian (Bokmal) (Norway)"/>
          <xsd:enumeration value="Polish (Poland)"/>
          <xsd:enumeration value="Portuguese (Brazil)"/>
          <xsd:enumeration value="Portuguese (Portugal)"/>
          <xsd:enumeration value="Romanian (Romania)"/>
          <xsd:enumeration value="Russian (Russia)"/>
          <xsd:enumeration value="Serbian (Latin) (Serbia)"/>
          <xsd:enumeration value="Slovak (Slovakia)"/>
          <xsd:enumeration value="Slovenian (Slovenia)"/>
          <xsd:enumeration value="Spanish (Spain)"/>
          <xsd:enumeration value="Swedish (Sweden)"/>
          <xsd:enumeration value="Thai (Thailand)"/>
          <xsd:enumeration value="Turkish (Turkey)"/>
          <xsd:enumeration value="Ukrainian (Ukraine)"/>
          <xsd:enumeration value="Urdu (Islamic Republic of Pakistan)"/>
          <xsd:enumeration value="Vietnamese (Vietnam)"/>
        </xsd:restriction>
      </xsd:simpleType>
    </xsd:element>
  </xsd:schema>
  <xsd:schema xmlns:xsd="http://www.w3.org/2001/XMLSchema" xmlns:xs="http://www.w3.org/2001/XMLSchema" xmlns:dms="http://schemas.microsoft.com/office/2006/documentManagement/types" xmlns:pc="http://schemas.microsoft.com/office/infopath/2007/PartnerControls" targetNamespace="4ffa91fb-a0ff-4ac5-b2db-65c790d184a4" elementFormDefault="qualified">
    <xsd:import namespace="http://schemas.microsoft.com/office/2006/documentManagement/types"/>
    <xsd:import namespace="http://schemas.microsoft.com/office/infopath/2007/PartnerControls"/>
    <xsd:element name="Document_x0020_Creation_x0020_Date" ma:index="2" nillable="true" ma:displayName="Document Date" ma:default="[today]" ma:description="Enter the date this document was last modified. The upload date has been entered by default." ma:format="DateOnly" ma:internalName="Document_x0020_Creation_x0020_Date" ma:readOnly="false">
      <xsd:simpleType>
        <xsd:restriction base="dms:DateTime"/>
      </xsd:simpleType>
    </xsd:element>
    <xsd:element name="Creator" ma:index="3" nillable="true" ma:displayName="Creator" ma:description="Enter the person primarily responsible for the document. The name of the person uploading the document has been entered by default." ma:list="UserInfo" ma:SharePointGroup="0" ma:internalName="Creator" ma:readOnly="false" ma:showField="ImnName">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EPA_x0020_Office" ma:index="4" nillable="true" ma:displayName="EPA Office" ma:description="Enter the EPA organization primarily responsible for the document. The office of the person uploading the document has been entered by default." ma:internalName="EPA_x0020_Office" ma:readOnly="false">
      <xsd:simpleType>
        <xsd:restriction base="dms:Text">
          <xsd:maxLength value="255"/>
        </xsd:restriction>
      </xsd:simpleType>
    </xsd:element>
    <xsd:element name="Record" ma:index="5" nillable="true" ma:displayName="Record" ma:default="Shared" ma:description="For documents that provide evidence of EPA decisions and actions, select &quot;Shared&quot; (open access) or &quot;Private&quot; (restricted access)." ma:format="Dropdown" ma:internalName="Record">
      <xsd:simpleType>
        <xsd:restriction base="dms:Choice">
          <xsd:enumeration value="None"/>
          <xsd:enumeration value="Shared"/>
          <xsd:enumeration value="Private"/>
        </xsd:restriction>
      </xsd:simpleType>
    </xsd:element>
    <xsd:element name="Identifier" ma:index="9" nillable="true" ma:displayName="Identifier" ma:description="Enter all EPA identification numbers applicable to this document, one on each line." ma:internalName="Identifier" ma:readOnly="false">
      <xsd:simpleType>
        <xsd:restriction base="dms:Note">
          <xsd:maxLength value="255"/>
        </xsd:restriction>
      </xsd:simpleType>
    </xsd:element>
    <xsd:element name="EPA_x0020_Contributor" ma:index="11" nillable="true" ma:displayName="EPA Contributor" ma:description="Enter an EPA person who contributed to the creation of the document but is not the primary author." ma:list="UserInfo" ma:SharePointGroup="0" ma:internalName="EPA_x0020_Contributor" ma:readOnly="false" ma:showField="ImnName">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External_x0020_Contributor" ma:index="12" nillable="true" ma:displayName="External Contributor" ma:description="Enter a non-EPA person who contributed to the creation of the document but is not the primary author." ma:internalName="External_x0020_Contributor" ma:readOnly="false">
      <xsd:simpleType>
        <xsd:restriction base="dms:Note">
          <xsd:maxLength value="255"/>
        </xsd:restriction>
      </xsd:simpleType>
    </xsd:element>
    <xsd:element name="EPA_x0020_Related_x0020_Documents" ma:index="14" nillable="true" ma:displayName="Other Related Documents" ma:description="Enter any related document." ma:internalName="EPA_x0020_Related_x0020_Documents" ma:readOnly="false">
      <xsd:simpleType>
        <xsd:restriction base="dms:Note">
          <xsd:maxLength value="255"/>
        </xsd:restriction>
      </xsd:simpleType>
    </xsd:element>
    <xsd:element name="Rights" ma:index="16" nillable="true" ma:displayName="Rights" ma:description="Enter information about intellectual property rights held over the document (e.g. copyright, patent, trademark)." ma:internalName="Rights" ma:readOnly="false">
      <xsd:simpleType>
        <xsd:restriction base="dms:Note">
          <xsd:maxLength value="255"/>
        </xsd:restriction>
      </xsd:simpleType>
    </xsd:element>
    <xsd:element name="j747ac98061d40f0aa7bd47e1db5675d" ma:index="19" nillable="true" ma:taxonomy="true" ma:internalName="j747ac98061d40f0aa7bd47e1db5675d" ma:taxonomyFieldName="Document_x0020_Type" ma:displayName="Document Type" ma:readOnly="false" ma:default="" ma:fieldId="{3747ac98-061d-40f0-aa7b-d47e1db5675d}" ma:sspId="29f62856-1543-49d4-a736-4569d363f533" ma:termSetId="e06cd6a9-a175-4da0-81cb-8dba7aa394ab" ma:anchorId="00000000-0000-0000-0000-000000000000" ma:open="false" ma:isKeyword="false">
      <xsd:complexType>
        <xsd:sequence>
          <xsd:element ref="pc:Terms" minOccurs="0" maxOccurs="1"/>
        </xsd:sequence>
      </xsd:complexType>
    </xsd:element>
    <xsd:element name="TaxKeywordTaxHTField" ma:index="21" nillable="true" ma:taxonomy="true" ma:internalName="TaxKeywordTaxHTField" ma:taxonomyFieldName="TaxKeyword" ma:displayName="Enterprise Keywords" ma:readOnly="false" ma:fieldId="{23f27201-bee3-471e-b2e7-b64fd8b7ca38}" ma:taxonomyMulti="true" ma:sspId="29f62856-1543-49d4-a736-4569d363f533" ma:termSetId="00000000-0000-0000-0000-000000000000" ma:anchorId="00000000-0000-0000-0000-000000000000" ma:open="true" ma:isKeyword="true">
      <xsd:complexType>
        <xsd:sequence>
          <xsd:element ref="pc:Terms" minOccurs="0" maxOccurs="1"/>
        </xsd:sequence>
      </xsd:complexType>
    </xsd:element>
    <xsd:element name="TaxCatchAllLabel" ma:index="23" nillable="true" ma:displayName="Taxonomy Catch All Column1" ma:hidden="true" ma:list="{6ee246d2-a944-4618-a179-8c093568d6d1}" ma:internalName="TaxCatchAllLabel" ma:readOnly="true" ma:showField="CatchAllDataLabel" ma:web="9fc000db-11b0-40bf-9452-f6a3041727fd">
      <xsd:complexType>
        <xsd:complexContent>
          <xsd:extension base="dms:MultiChoiceLookup">
            <xsd:sequence>
              <xsd:element name="Value" type="dms:Lookup" maxOccurs="unbounded" minOccurs="0" nillable="true"/>
            </xsd:sequence>
          </xsd:extension>
        </xsd:complexContent>
      </xsd:complexType>
    </xsd:element>
    <xsd:element name="TaxCatchAll" ma:index="24" nillable="true" ma:displayName="Taxonomy Catch All Column" ma:hidden="true" ma:list="{6ee246d2-a944-4618-a179-8c093568d6d1}" ma:internalName="TaxCatchAll" ma:showField="CatchAllData" ma:web="9fc000db-11b0-40bf-9452-f6a3041727fd">
      <xsd:complexType>
        <xsd:complexContent>
          <xsd:extension base="dms:MultiChoiceLookup">
            <xsd:sequence>
              <xsd:element name="Value" type="dms:Lookup" maxOccurs="unbounded" minOccurs="0" nillable="true"/>
            </xsd:sequence>
          </xsd:extension>
        </xsd:complexContent>
      </xsd:complex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 elementFormDefault="qualified">
    <xsd:import namespace="http://schemas.microsoft.com/office/2006/documentManagement/types"/>
    <xsd:import namespace="http://schemas.microsoft.com/office/infopath/2007/PartnerControls"/>
    <xsd:element name="CategoryDescription" ma:index="6" nillable="true" ma:displayName="Description" ma:description="Enter a brief description." ma:internalName="CategoryDescription" ma:readOnly="fals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http://schemas.microsoft.com/sharepoint/v3/fields" elementFormDefault="qualified">
    <xsd:import namespace="http://schemas.microsoft.com/office/2006/documentManagement/types"/>
    <xsd:import namespace="http://schemas.microsoft.com/office/infopath/2007/PartnerControls"/>
    <xsd:element name="_Coverage" ma:index="13" nillable="true" ma:displayName="Coverage" ma:description="Enter the geographic location, jurisdiction, or time period for which the document is relevant." ma:internalName="_Coverage" ma:readOnly="false">
      <xsd:simpleType>
        <xsd:restriction base="dms:Text">
          <xsd:maxLength value="255"/>
        </xsd:restriction>
      </xsd:simpleType>
    </xsd:element>
    <xsd:element name="_Source" ma:index="15" nillable="true" ma:displayName="Source" ma:description="Enter a source from which the document is derived." ma:internalName="_Source" ma:readOnly="fals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92953017-96f5-40cd-8d9e-826506a80b1b" elementFormDefault="qualified">
    <xsd:import namespace="http://schemas.microsoft.com/office/2006/documentManagement/types"/>
    <xsd:import namespace="http://schemas.microsoft.com/office/infopath/2007/PartnerControls"/>
    <xsd:element name="MediaServiceMetadata" ma:index="28" nillable="true" ma:displayName="MediaServiceMetadata" ma:hidden="true" ma:internalName="MediaServiceMetadata" ma:readOnly="true">
      <xsd:simpleType>
        <xsd:restriction base="dms:Note"/>
      </xsd:simpleType>
    </xsd:element>
    <xsd:element name="MediaServiceFastMetadata" ma:index="29" nillable="true" ma:displayName="MediaServiceFastMetadata" ma:hidden="true" ma:internalName="MediaServiceFastMetadata" ma:readOnly="true">
      <xsd:simpleType>
        <xsd:restriction base="dms:Note"/>
      </xsd:simpleType>
    </xsd:element>
    <xsd:element name="MediaServiceDateTaken" ma:index="30" nillable="true" ma:displayName="MediaServiceDateTaken" ma:hidden="true" ma:internalName="MediaServiceDateTaken" ma:readOnly="true">
      <xsd:simpleType>
        <xsd:restriction base="dms:Text"/>
      </xsd:simpleType>
    </xsd:element>
    <xsd:element name="MediaServiceAutoTags" ma:index="31" nillable="true" ma:displayName="Tags" ma:internalName="MediaServiceAutoTags" ma:readOnly="true">
      <xsd:simpleType>
        <xsd:restriction base="dms:Text"/>
      </xsd:simpleType>
    </xsd:element>
    <xsd:element name="MediaServiceLocation" ma:index="32" nillable="true" ma:displayName="Location" ma:internalName="MediaServiceLocation" ma:readOnly="true">
      <xsd:simpleType>
        <xsd:restriction base="dms:Text"/>
      </xsd:simpleType>
    </xsd:element>
    <xsd:element name="MediaServiceGenerationTime" ma:index="33" nillable="true" ma:displayName="MediaServiceGenerationTime" ma:hidden="true" ma:internalName="MediaServiceGenerationTime" ma:readOnly="true">
      <xsd:simpleType>
        <xsd:restriction base="dms:Text"/>
      </xsd:simpleType>
    </xsd:element>
    <xsd:element name="MediaServiceEventHashCode" ma:index="34" nillable="true" ma:displayName="MediaServiceEventHashCode" ma:hidden="true" ma:internalName="MediaServiceEventHashCode" ma:readOnly="true">
      <xsd:simpleType>
        <xsd:restriction base="dms:Text"/>
      </xsd:simpleType>
    </xsd:element>
    <xsd:element name="MediaServiceOCR" ma:index="35" nillable="true" ma:displayName="Extracted Text" ma:internalName="MediaServiceOCR"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25" ma:displayName="Content Type"/>
        <xsd:element ref="dc:title" minOccurs="0" maxOccurs="1" ma:index="1"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_Source xmlns="http://schemas.microsoft.com/sharepoint/v3/fields" xsi:nil="true"/>
    <Language xmlns="http://schemas.microsoft.com/sharepoint/v3">English</Language>
    <j747ac98061d40f0aa7bd47e1db5675d xmlns="4ffa91fb-a0ff-4ac5-b2db-65c790d184a4">
      <Terms xmlns="http://schemas.microsoft.com/office/infopath/2007/PartnerControls"/>
    </j747ac98061d40f0aa7bd47e1db5675d>
    <External_x0020_Contributor xmlns="4ffa91fb-a0ff-4ac5-b2db-65c790d184a4" xsi:nil="true"/>
    <TaxKeywordTaxHTField xmlns="4ffa91fb-a0ff-4ac5-b2db-65c790d184a4">
      <Terms xmlns="http://schemas.microsoft.com/office/infopath/2007/PartnerControls"/>
    </TaxKeywordTaxHTField>
    <Record xmlns="4ffa91fb-a0ff-4ac5-b2db-65c790d184a4">Shared</Record>
    <Rights xmlns="4ffa91fb-a0ff-4ac5-b2db-65c790d184a4" xsi:nil="true"/>
    <Document_x0020_Creation_x0020_Date xmlns="4ffa91fb-a0ff-4ac5-b2db-65c790d184a4">2020-03-04T16:29:16+00:00</Document_x0020_Creation_x0020_Date>
    <EPA_x0020_Office xmlns="4ffa91fb-a0ff-4ac5-b2db-65c790d184a4" xsi:nil="true"/>
    <CategoryDescription xmlns="http://schemas.microsoft.com/sharepoint.v3" xsi:nil="true"/>
    <Identifier xmlns="4ffa91fb-a0ff-4ac5-b2db-65c790d184a4" xsi:nil="true"/>
    <_Coverage xmlns="http://schemas.microsoft.com/sharepoint/v3/fields" xsi:nil="true"/>
    <Creator xmlns="4ffa91fb-a0ff-4ac5-b2db-65c790d184a4">
      <UserInfo>
        <DisplayName/>
        <AccountId xsi:nil="true"/>
        <AccountType/>
      </UserInfo>
    </Creator>
    <EPA_x0020_Related_x0020_Documents xmlns="4ffa91fb-a0ff-4ac5-b2db-65c790d184a4" xsi:nil="true"/>
    <EPA_x0020_Contributor xmlns="4ffa91fb-a0ff-4ac5-b2db-65c790d184a4">
      <UserInfo>
        <DisplayName/>
        <AccountId xsi:nil="true"/>
        <AccountType/>
      </UserInfo>
    </EPA_x0020_Contributor>
    <TaxCatchAll xmlns="4ffa91fb-a0ff-4ac5-b2db-65c790d184a4"/>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4.xml><?xml version="1.0" encoding="utf-8"?>
<?mso-contentType ?>
<SharedContentType xmlns="Microsoft.SharePoint.Taxonomy.ContentTypeSync" SourceId="29f62856-1543-49d4-a736-4569d363f533" ContentTypeId="0x0101" PreviousValue="false"/>
</file>

<file path=customXml/itemProps1.xml><?xml version="1.0" encoding="utf-8"?>
<ds:datastoreItem xmlns:ds="http://schemas.openxmlformats.org/officeDocument/2006/customXml" ds:itemID="{2D729AC4-7E4A-4753-A9DC-47559C341E43}">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microsoft.com/sharepoint/v3"/>
    <ds:schemaRef ds:uri="4ffa91fb-a0ff-4ac5-b2db-65c790d184a4"/>
    <ds:schemaRef ds:uri="http://schemas.microsoft.com/sharepoint.v3"/>
    <ds:schemaRef ds:uri="http://schemas.microsoft.com/sharepoint/v3/fields"/>
    <ds:schemaRef ds:uri="92953017-96f5-40cd-8d9e-826506a80b1b"/>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2EED311A-CCB5-4625-B52F-BB9F85A51581}">
  <ds:schemaRefs>
    <ds:schemaRef ds:uri="http://schemas.microsoft.com/office/2006/metadata/properties"/>
    <ds:schemaRef ds:uri="http://schemas.microsoft.com/office/infopath/2007/PartnerControls"/>
    <ds:schemaRef ds:uri="http://schemas.microsoft.com/sharepoint/v3/fields"/>
    <ds:schemaRef ds:uri="http://schemas.microsoft.com/sharepoint/v3"/>
    <ds:schemaRef ds:uri="4ffa91fb-a0ff-4ac5-b2db-65c790d184a4"/>
    <ds:schemaRef ds:uri="http://schemas.microsoft.com/sharepoint.v3"/>
  </ds:schemaRefs>
</ds:datastoreItem>
</file>

<file path=customXml/itemProps3.xml><?xml version="1.0" encoding="utf-8"?>
<ds:datastoreItem xmlns:ds="http://schemas.openxmlformats.org/officeDocument/2006/customXml" ds:itemID="{E3A66A80-EEBD-4235-BF6F-659447EA7FC0}">
  <ds:schemaRefs>
    <ds:schemaRef ds:uri="http://schemas.microsoft.com/sharepoint/v3/contenttype/forms"/>
  </ds:schemaRefs>
</ds:datastoreItem>
</file>

<file path=customXml/itemProps4.xml><?xml version="1.0" encoding="utf-8"?>
<ds:datastoreItem xmlns:ds="http://schemas.openxmlformats.org/officeDocument/2006/customXml" ds:itemID="{9D969709-82DA-4F6F-85CB-B966EACA0A33}">
  <ds:schemaRefs>
    <ds:schemaRef ds:uri="Microsoft.SharePoint.Taxonomy.ContentTypeSync"/>
  </ds:schemaRefs>
</ds:datastoreItem>
</file>

<file path=docProps/app.xml><?xml version="1.0" encoding="utf-8"?>
<Properties xmlns="http://schemas.openxmlformats.org/officeDocument/2006/extended-properties" xmlns:vt="http://schemas.openxmlformats.org/officeDocument/2006/docPropsVTypes">
  <Template>Office Theme</Template>
  <TotalTime>4443</TotalTime>
  <Words>390</Words>
  <Application>Microsoft Office PowerPoint</Application>
  <PresentationFormat>Custom</PresentationFormat>
  <Paragraphs>71</Paragraphs>
  <Slides>2</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vt:i4>
      </vt:variant>
    </vt:vector>
  </HeadingPairs>
  <TitlesOfParts>
    <vt:vector size="7" baseType="lpstr">
      <vt:lpstr>Arial</vt:lpstr>
      <vt:lpstr>Calibri</vt:lpstr>
      <vt:lpstr>Calibri Light</vt:lpstr>
      <vt:lpstr>Wingdings</vt:lpstr>
      <vt:lpstr>Office Theme</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Frederick, Samuel</dc:creator>
  <cp:lastModifiedBy>Frederick, Samuel</cp:lastModifiedBy>
  <cp:revision>141</cp:revision>
  <cp:lastPrinted>2020-04-03T13:22:14Z</cp:lastPrinted>
  <dcterms:created xsi:type="dcterms:W3CDTF">2020-03-04T15:35:10Z</dcterms:created>
  <dcterms:modified xsi:type="dcterms:W3CDTF">2022-03-08T21:48:26Z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0x010100564A490502BCE94B94B40D182DF629A7</vt:lpwstr>
  </property>
  <property fmtid="{D5CDD505-2E9C-101B-9397-08002B2CF9AE}" pid="3" name="TaxKeyword">
    <vt:lpwstr/>
  </property>
  <property fmtid="{D5CDD505-2E9C-101B-9397-08002B2CF9AE}" pid="4" name="e3f09c3df709400db2417a7161762d62">
    <vt:lpwstr/>
  </property>
  <property fmtid="{D5CDD505-2E9C-101B-9397-08002B2CF9AE}" pid="5" name="EPA_x0020_Subject">
    <vt:lpwstr/>
  </property>
  <property fmtid="{D5CDD505-2E9C-101B-9397-08002B2CF9AE}" pid="6" name="Document Type">
    <vt:lpwstr/>
  </property>
  <property fmtid="{D5CDD505-2E9C-101B-9397-08002B2CF9AE}" pid="7" name="EPA Subject">
    <vt:lpwstr/>
  </property>
</Properties>
</file>

<file path=docProps/thumbnail.jpeg>
</file>