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61" r:id="rId4"/>
    <p:sldId id="262" r:id="rId5"/>
    <p:sldId id="263" r:id="rId6"/>
    <p:sldId id="265" r:id="rId7"/>
    <p:sldId id="264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4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20614-5643-4B1F-B495-FEBC66B49245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B7C99-D787-4AFE-BD1E-3415CA097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9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renewable_resources2/tutorial/westeros/westeros_renewable_resource.ipynb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renewable_resources2/tutorial/westeros/westeros_renewable_resource.ipynb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addon2/tutorial/westeros/westeros_addon_technologies.ipynb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FULL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12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US" dirty="0" err="1"/>
              <a:t>westeros_baseline.ipynb</a:t>
            </a:r>
            <a:r>
              <a:rPr lang="en-US" dirty="0"/>
              <a:t> (baseline_res.png)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97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US" dirty="0" err="1"/>
              <a:t>westeros_fossil_resource.ipynb</a:t>
            </a:r>
            <a:r>
              <a:rPr lang="en-US" dirty="0"/>
              <a:t> (fossil_resource_res.png)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89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Tutorial: </a:t>
            </a:r>
            <a:r>
              <a:rPr lang="en-US" dirty="0" err="1"/>
              <a:t>westeros_xxx.xxx.ipynb</a:t>
            </a:r>
            <a:r>
              <a:rPr lang="en-US" dirty="0"/>
              <a:t> (xxx_xxx_res.png)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21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renewable_resource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westeros_renewable_resource.ipynb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renewable_resource_res.png)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557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renewable_resource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westeros_renewable_resource.ipynb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renewable_resource_res_exercise.png)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413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addon_technologies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westeros_addon_technologies.ipynb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addon_technologies_res.png)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831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US" dirty="0" err="1"/>
              <a:t>westeros_historical_new_capacity.ipynb</a:t>
            </a:r>
            <a:r>
              <a:rPr lang="en-US" dirty="0"/>
              <a:t> (historical_new_capacity_res.png)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35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A817-F3DB-446C-B73A-E36C7AC2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129D6A-6D14-4978-9F71-FAC9D837B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6AD04-3E1B-4F69-8540-67613F7F2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1D55A-25B7-4352-B08F-8861B3AE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C1C48-F89A-477E-A7C0-FAB2A36D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1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27785-DED4-48A9-AA79-62B63279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400A4C-B928-4EAC-AB86-76911B7DC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8DBF-218F-48F2-9E3A-2C501951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8583C-2F63-4D5B-9A39-A7C413D81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D7CCC-952C-4874-8B09-93F7F078D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2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82C947-B9C1-4BD9-B1E9-3F59C9F9FE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C923F-763F-467F-AD31-D66CB19DA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0C4AA-FD0E-4257-A1E9-6644A5C2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01042-15D4-4BA9-93A7-90A281FA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8721A-757B-4D0E-9507-D3A00DD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45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CCC0-356F-447A-A50E-E9A9D9E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5E6C7-191C-4A10-8373-7EF058F93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FB733-A686-420A-8D00-6AEE58CB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DB941-C99F-4AD8-BEE8-5A3CDB14F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A7147-B881-4B19-B41F-990204DD8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4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AA09-7395-4C5E-B8F6-2C2E93DCA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31BCB-D712-4DE0-A2C6-128926ED8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51E44-9104-40EE-81F2-8770FBB4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113C5-012C-46FA-AE6E-E2FDE4C13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B08C-850D-4DE2-ADB8-DE1E5E09F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7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40E0A-08EB-41B5-B318-E2ECB7633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B42BD-D1BF-4253-AA51-CEBA19D24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5A6736-90AC-4CA0-9854-4B7B1FB52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E9470-97A9-47EB-B6CA-4D5D08C2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E145F-2598-4BA7-AC27-0C36409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23A8D-F4D9-4564-8A63-DFE3675C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25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864-5E7C-4301-87ED-232E9149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A256B-B367-4189-BB9C-6AE4CB8B4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5D859-D41F-487B-9BA9-BB2B6D6D4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71BDFB-9891-459F-8A5C-CB0250645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C5FF7-E111-4B6A-B77E-8A7C9287B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236B46-C2C4-4005-AB5A-13A5207A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CAE3F4-90B2-4431-9438-4A3D5EA66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9492DE-5CA6-4C1B-BEED-96A9DFF7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3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61C7-F05D-4F36-AF43-DEC2C1C3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90728-195A-43EB-9447-D3318C41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B5373-E6E4-42BB-83F9-464573DAF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3EAA5-D609-4126-9FC5-63AF0E7C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7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6B379-15D6-43DA-A4ED-A887516D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7EC76-514B-4843-9C49-82FF5120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951F4-A996-47DB-AD5B-E23677D0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6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517E-9BD0-4105-B4DE-DFA36186F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F712E-3F78-4E78-86B3-268446E8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CA77C-B1C7-4906-A8C9-410D8065E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BC35-8960-4A24-970E-07D677029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676FE-B79E-4267-B96A-5BAA1F21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DC905-022B-49EC-8CAA-C977DF43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9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83389-872D-48E0-B1BA-07FC230F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1052D-031D-4708-980C-BAAC9D447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0E89F-55A4-433C-A174-A0AA738F4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78045-0B6B-4BFA-AC15-CB7425652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8F6A4-1BD1-4D8F-934C-8E9734104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729E3-A07B-430C-8B8D-C9AB9CA2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8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A25ACA-72C4-4E40-A5EF-59CA89409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7469E-A9DF-47E2-90B4-CF0F27FA1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7C8D1-32F9-47C1-9F3D-FEF5E2731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5C8E7-49BF-4F60-9111-00AC92B15D4A}" type="datetimeFigureOut">
              <a:rPr lang="en-GB" smtClean="0"/>
              <a:t>31/05/2021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C72F7-A190-42BB-A044-C33E947C1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16277-9497-4F93-A908-333953918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8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7E41D4-A6DC-48C5-AAFA-9FB2A2DF6E29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C0CA25-FADB-488E-92FF-E466AD8BB026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D398559-E7BD-4F66-BE41-421A43A17432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6FB493-81E4-493B-89E1-88CB3907FF93}"/>
              </a:ext>
            </a:extLst>
          </p:cNvPr>
          <p:cNvCxnSpPr>
            <a:cxnSpLocks/>
          </p:cNvCxnSpPr>
          <p:nvPr/>
        </p:nvCxnSpPr>
        <p:spPr>
          <a:xfrm>
            <a:off x="6891685" y="142830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DBDC490-AB40-486F-953F-DFD39963308E}"/>
              </a:ext>
            </a:extLst>
          </p:cNvPr>
          <p:cNvSpPr/>
          <p:nvPr/>
        </p:nvSpPr>
        <p:spPr>
          <a:xfrm>
            <a:off x="4847572" y="4745979"/>
            <a:ext cx="1167812" cy="648098"/>
          </a:xfrm>
          <a:prstGeom prst="roundRect">
            <a:avLst/>
          </a:prstGeom>
          <a:ln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Pass-out turbine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D3DD24-3C03-41E0-B804-930557C4A5FB}"/>
              </a:ext>
            </a:extLst>
          </p:cNvPr>
          <p:cNvCxnSpPr>
            <a:cxnSpLocks/>
          </p:cNvCxnSpPr>
          <p:nvPr/>
        </p:nvCxnSpPr>
        <p:spPr>
          <a:xfrm>
            <a:off x="6026017" y="5114655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8B91FE3-0E70-4596-B4B5-05A6E76B62E0}"/>
              </a:ext>
            </a:extLst>
          </p:cNvPr>
          <p:cNvSpPr txBox="1"/>
          <p:nvPr/>
        </p:nvSpPr>
        <p:spPr>
          <a:xfrm rot="16200000">
            <a:off x="6062801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127DC-D23D-41D5-843A-3C98233D4C10}"/>
              </a:ext>
            </a:extLst>
          </p:cNvPr>
          <p:cNvCxnSpPr>
            <a:cxnSpLocks/>
          </p:cNvCxnSpPr>
          <p:nvPr/>
        </p:nvCxnSpPr>
        <p:spPr>
          <a:xfrm>
            <a:off x="6026017" y="4947761"/>
            <a:ext cx="87723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038E77-0BF8-47DB-973F-D26852D199A9}"/>
              </a:ext>
            </a:extLst>
          </p:cNvPr>
          <p:cNvCxnSpPr>
            <a:cxnSpLocks/>
          </p:cNvCxnSpPr>
          <p:nvPr/>
        </p:nvCxnSpPr>
        <p:spPr>
          <a:xfrm>
            <a:off x="9051865" y="1406303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5D776F7-2B2C-456A-9069-CFF3C7DEFF9D}"/>
              </a:ext>
            </a:extLst>
          </p:cNvPr>
          <p:cNvSpPr txBox="1"/>
          <p:nvPr/>
        </p:nvSpPr>
        <p:spPr>
          <a:xfrm rot="16200000">
            <a:off x="8222981" y="5348287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2A0462-B3C0-4088-8C9E-145094B6576C}"/>
              </a:ext>
            </a:extLst>
          </p:cNvPr>
          <p:cNvCxnSpPr>
            <a:cxnSpLocks/>
          </p:cNvCxnSpPr>
          <p:nvPr/>
        </p:nvCxnSpPr>
        <p:spPr>
          <a:xfrm>
            <a:off x="11203184" y="143274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61C2E9-A659-4852-BCBC-751B9723581D}"/>
              </a:ext>
            </a:extLst>
          </p:cNvPr>
          <p:cNvSpPr txBox="1"/>
          <p:nvPr/>
        </p:nvSpPr>
        <p:spPr>
          <a:xfrm rot="16200000">
            <a:off x="10374300" y="537472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E14FD40-2463-42D0-AF91-731A841F09E0}"/>
              </a:ext>
            </a:extLst>
          </p:cNvPr>
          <p:cNvSpPr/>
          <p:nvPr/>
        </p:nvSpPr>
        <p:spPr>
          <a:xfrm>
            <a:off x="7391460" y="4623712"/>
            <a:ext cx="1167812" cy="648098"/>
          </a:xfrm>
          <a:prstGeom prst="round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District heating grid</a:t>
            </a:r>
            <a:endParaRPr lang="en-GB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B5AD383-B2DA-4BC1-BCA5-7B6C9F392D29}"/>
              </a:ext>
            </a:extLst>
          </p:cNvPr>
          <p:cNvSpPr/>
          <p:nvPr/>
        </p:nvSpPr>
        <p:spPr>
          <a:xfrm>
            <a:off x="9542748" y="4621773"/>
            <a:ext cx="1167812" cy="6480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Heating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System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E248500-2A73-4975-9C6A-6ACDD4571DA5}"/>
              </a:ext>
            </a:extLst>
          </p:cNvPr>
          <p:cNvCxnSpPr>
            <a:cxnSpLocks/>
          </p:cNvCxnSpPr>
          <p:nvPr/>
        </p:nvCxnSpPr>
        <p:spPr>
          <a:xfrm>
            <a:off x="6903248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62A653-ECE6-432C-9B76-8C6716F94992}"/>
              </a:ext>
            </a:extLst>
          </p:cNvPr>
          <p:cNvCxnSpPr>
            <a:cxnSpLocks/>
          </p:cNvCxnSpPr>
          <p:nvPr/>
        </p:nvCxnSpPr>
        <p:spPr>
          <a:xfrm>
            <a:off x="855927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480FF9-D8FF-4CEF-B161-1EDEDFCDCC37}"/>
              </a:ext>
            </a:extLst>
          </p:cNvPr>
          <p:cNvCxnSpPr>
            <a:cxnSpLocks/>
          </p:cNvCxnSpPr>
          <p:nvPr/>
        </p:nvCxnSpPr>
        <p:spPr>
          <a:xfrm>
            <a:off x="905013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FDB5C9-63D8-48AF-97AF-BCE2A82BCD65}"/>
              </a:ext>
            </a:extLst>
          </p:cNvPr>
          <p:cNvCxnSpPr>
            <a:cxnSpLocks/>
          </p:cNvCxnSpPr>
          <p:nvPr/>
        </p:nvCxnSpPr>
        <p:spPr>
          <a:xfrm>
            <a:off x="10710560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555389D-EF2A-4524-889E-428E6E41D2E2}"/>
              </a:ext>
            </a:extLst>
          </p:cNvPr>
          <p:cNvSpPr txBox="1"/>
          <p:nvPr/>
        </p:nvSpPr>
        <p:spPr>
          <a:xfrm>
            <a:off x="1831517" y="110830"/>
            <a:ext cx="14758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 Energy</a:t>
            </a:r>
          </a:p>
          <a:p>
            <a:pPr algn="ctr"/>
            <a:r>
              <a:rPr lang="en-US" dirty="0"/>
              <a:t>(resources)</a:t>
            </a:r>
            <a:endParaRPr lang="en-GB" dirty="0"/>
          </a:p>
          <a:p>
            <a:pPr algn="ctr"/>
            <a:r>
              <a:rPr lang="en-US" dirty="0"/>
              <a:t> /</a:t>
            </a:r>
          </a:p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2844288-1100-4970-877C-20ED6E3D89D6}"/>
              </a:ext>
            </a:extLst>
          </p:cNvPr>
          <p:cNvSpPr/>
          <p:nvPr/>
        </p:nvSpPr>
        <p:spPr>
          <a:xfrm>
            <a:off x="2703979" y="2178224"/>
            <a:ext cx="1167812" cy="648098"/>
          </a:xfrm>
          <a:prstGeom prst="roundRect">
            <a:avLst/>
          </a:prstGeom>
          <a:solidFill>
            <a:srgbClr val="964B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Extraction</a:t>
            </a:r>
            <a:endParaRPr lang="en-GB" sz="14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ECF648-E518-4024-980C-43494DC95A04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3D3D4D8-CD63-43F3-A177-3BF99029E85A}"/>
              </a:ext>
            </a:extLst>
          </p:cNvPr>
          <p:cNvSpPr txBox="1"/>
          <p:nvPr/>
        </p:nvSpPr>
        <p:spPr>
          <a:xfrm rot="16200000">
            <a:off x="3520925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6F527F6-F745-45F5-ADE2-5155DC71580D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E46AA89-68B3-459E-A0B4-ED4482D132E0}"/>
              </a:ext>
            </a:extLst>
          </p:cNvPr>
          <p:cNvCxnSpPr>
            <a:cxnSpLocks/>
          </p:cNvCxnSpPr>
          <p:nvPr/>
        </p:nvCxnSpPr>
        <p:spPr>
          <a:xfrm>
            <a:off x="387179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EB2F0F-F3E6-42B5-B0C9-76589790D457}"/>
              </a:ext>
            </a:extLst>
          </p:cNvPr>
          <p:cNvCxnSpPr>
            <a:cxnSpLocks/>
          </p:cNvCxnSpPr>
          <p:nvPr/>
        </p:nvCxnSpPr>
        <p:spPr>
          <a:xfrm>
            <a:off x="436265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720267" y="5371884"/>
            <a:ext cx="14460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</a:t>
            </a:r>
            <a:endParaRPr lang="en-GB" sz="1600" i="1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2C82BA-F439-4893-BBBA-9B48BC1AE504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556910" y="3767549"/>
            <a:ext cx="2302181" cy="869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</p:cNvCxnSpPr>
          <p:nvPr/>
        </p:nvCxnSpPr>
        <p:spPr>
          <a:xfrm>
            <a:off x="2215767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14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C23BFD-ACA5-4230-B8A4-071AB05640A8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1E34A-F5B2-49C8-A7E9-B3993E97B46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BB0292-842D-4C6A-9533-C574F0AFA208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58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210679" y="2482458"/>
            <a:ext cx="2648412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ADFD46-BFD2-4AA2-8A5F-C20528684BC4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2E6202-30E1-4246-AA14-C3FF7C2E9B77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EF1F6C-BA8B-4602-832E-099F55952410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638F06-AFCA-4C77-83D4-5621069DCBEF}"/>
              </a:ext>
            </a:extLst>
          </p:cNvPr>
          <p:cNvSpPr txBox="1"/>
          <p:nvPr/>
        </p:nvSpPr>
        <p:spPr>
          <a:xfrm>
            <a:off x="1831517" y="110830"/>
            <a:ext cx="147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 Energy</a:t>
            </a:r>
          </a:p>
          <a:p>
            <a:pPr algn="ctr"/>
            <a:r>
              <a:rPr lang="en-US" dirty="0"/>
              <a:t>(resources)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16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2844288-1100-4970-877C-20ED6E3D89D6}"/>
              </a:ext>
            </a:extLst>
          </p:cNvPr>
          <p:cNvSpPr/>
          <p:nvPr/>
        </p:nvSpPr>
        <p:spPr>
          <a:xfrm>
            <a:off x="2703979" y="2178224"/>
            <a:ext cx="1167812" cy="648098"/>
          </a:xfrm>
          <a:prstGeom prst="roundRect">
            <a:avLst/>
          </a:prstGeom>
          <a:solidFill>
            <a:srgbClr val="964B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Extraction</a:t>
            </a:r>
            <a:endParaRPr lang="en-GB" sz="14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ECF648-E518-4024-980C-43494DC95A04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3D3D4D8-CD63-43F3-A177-3BF99029E85A}"/>
              </a:ext>
            </a:extLst>
          </p:cNvPr>
          <p:cNvSpPr txBox="1"/>
          <p:nvPr/>
        </p:nvSpPr>
        <p:spPr>
          <a:xfrm rot="16200000">
            <a:off x="3520925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</p:cNvCxnSpPr>
          <p:nvPr/>
        </p:nvCxnSpPr>
        <p:spPr>
          <a:xfrm>
            <a:off x="2215767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E46AA89-68B3-459E-A0B4-ED4482D132E0}"/>
              </a:ext>
            </a:extLst>
          </p:cNvPr>
          <p:cNvCxnSpPr>
            <a:cxnSpLocks/>
          </p:cNvCxnSpPr>
          <p:nvPr/>
        </p:nvCxnSpPr>
        <p:spPr>
          <a:xfrm>
            <a:off x="387179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EB2F0F-F3E6-42B5-B0C9-76589790D457}"/>
              </a:ext>
            </a:extLst>
          </p:cNvPr>
          <p:cNvCxnSpPr>
            <a:cxnSpLocks/>
          </p:cNvCxnSpPr>
          <p:nvPr/>
        </p:nvCxnSpPr>
        <p:spPr>
          <a:xfrm>
            <a:off x="436265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156309-6F11-44CD-8F7E-031035D2C950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88B34ED-E646-41FD-927D-4D9F114BF521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1CA34E1-8D0C-4325-A634-FC5DFB824355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1F2B85-C010-4347-AE54-82A6FE162CA9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FD766D-B6A4-4F9B-AB67-44AF033EA300}"/>
              </a:ext>
            </a:extLst>
          </p:cNvPr>
          <p:cNvSpPr txBox="1"/>
          <p:nvPr/>
        </p:nvSpPr>
        <p:spPr>
          <a:xfrm>
            <a:off x="1831517" y="110830"/>
            <a:ext cx="147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912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720267" y="5371884"/>
            <a:ext cx="14460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</a:t>
            </a:r>
            <a:endParaRPr lang="en-GB" sz="1600" i="1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2C82BA-F439-4893-BBBA-9B48BC1AE504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556910" y="3767549"/>
            <a:ext cx="2302181" cy="869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FA2B4AC-AC5D-4F8C-881F-D2242185E20C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D98F4-A057-4DB7-A7F6-3AD3B3B9F08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BC4884-A123-4537-80D1-DC5170DDF68B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C928EB-45C0-45A7-84E6-9FE30EFB79E7}"/>
              </a:ext>
            </a:extLst>
          </p:cNvPr>
          <p:cNvSpPr txBox="1"/>
          <p:nvPr/>
        </p:nvSpPr>
        <p:spPr>
          <a:xfrm>
            <a:off x="1831517" y="110830"/>
            <a:ext cx="14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674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492438" y="5144055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“c3”</a:t>
            </a:r>
            <a:endParaRPr lang="en-GB" sz="16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A2B4AC-AC5D-4F8C-881F-D2242185E20C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D98F4-A057-4DB7-A7F6-3AD3B3B9F08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BC4884-A123-4537-80D1-DC5170DDF68B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C928EB-45C0-45A7-84E6-9FE30EFB79E7}"/>
              </a:ext>
            </a:extLst>
          </p:cNvPr>
          <p:cNvSpPr txBox="1"/>
          <p:nvPr/>
        </p:nvSpPr>
        <p:spPr>
          <a:xfrm>
            <a:off x="1831517" y="110830"/>
            <a:ext cx="14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E2BDE03-64E5-4C55-8730-D7A6C2EE9A9E}"/>
              </a:ext>
            </a:extLst>
          </p:cNvPr>
          <p:cNvSpPr/>
          <p:nvPr/>
        </p:nvSpPr>
        <p:spPr>
          <a:xfrm>
            <a:off x="2985331" y="2178224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connection_to_grid_c1</a:t>
            </a:r>
            <a:endParaRPr lang="en-GB" sz="14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A7D132F-16A3-48C0-AAB3-853E794AD858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225D8-6760-4CD4-840C-18A5934D87A9}"/>
              </a:ext>
            </a:extLst>
          </p:cNvPr>
          <p:cNvCxnSpPr>
            <a:cxnSpLocks/>
          </p:cNvCxnSpPr>
          <p:nvPr/>
        </p:nvCxnSpPr>
        <p:spPr>
          <a:xfrm>
            <a:off x="4160018" y="2500334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2C8E12-466E-4B19-A2F8-7923FE7F7D05}"/>
              </a:ext>
            </a:extLst>
          </p:cNvPr>
          <p:cNvCxnSpPr>
            <a:cxnSpLocks/>
          </p:cNvCxnSpPr>
          <p:nvPr/>
        </p:nvCxnSpPr>
        <p:spPr>
          <a:xfrm>
            <a:off x="4362651" y="3796571"/>
            <a:ext cx="49086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BEF0DBB-3462-4795-B6A3-9D508DEB9A65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56A5AD0-8B75-43CF-953C-3A9C09588FDF}"/>
              </a:ext>
            </a:extLst>
          </p:cNvPr>
          <p:cNvSpPr/>
          <p:nvPr/>
        </p:nvSpPr>
        <p:spPr>
          <a:xfrm>
            <a:off x="2983916" y="2940380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connection_to_grid_c2</a:t>
            </a:r>
            <a:endParaRPr lang="en-GB" sz="14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82DE8CB-4CEA-42A2-92F9-A7836982317B}"/>
              </a:ext>
            </a:extLst>
          </p:cNvPr>
          <p:cNvCxnSpPr>
            <a:cxnSpLocks/>
          </p:cNvCxnSpPr>
          <p:nvPr/>
        </p:nvCxnSpPr>
        <p:spPr>
          <a:xfrm>
            <a:off x="4158603" y="3262490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B820E0E-1CCA-46A3-8400-5883B2608BDD}"/>
              </a:ext>
            </a:extLst>
          </p:cNvPr>
          <p:cNvSpPr/>
          <p:nvPr/>
        </p:nvSpPr>
        <p:spPr>
          <a:xfrm>
            <a:off x="2986792" y="3702536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connection_to_grid_c3</a:t>
            </a:r>
            <a:endParaRPr lang="en-GB" sz="14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D1C336-1540-4A53-8E05-D6479F417DF0}"/>
              </a:ext>
            </a:extLst>
          </p:cNvPr>
          <p:cNvCxnSpPr>
            <a:cxnSpLocks/>
          </p:cNvCxnSpPr>
          <p:nvPr/>
        </p:nvCxnSpPr>
        <p:spPr>
          <a:xfrm>
            <a:off x="4161479" y="4024646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27E9E3F-EB08-4CC6-8C66-7D333E54D0C2}"/>
              </a:ext>
            </a:extLst>
          </p:cNvPr>
          <p:cNvSpPr/>
          <p:nvPr/>
        </p:nvSpPr>
        <p:spPr>
          <a:xfrm>
            <a:off x="2985331" y="4466630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connection_to_grid_c4</a:t>
            </a:r>
            <a:endParaRPr lang="en-GB" sz="14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5DC8605-CBB3-4E27-8E13-B96DEC655F73}"/>
              </a:ext>
            </a:extLst>
          </p:cNvPr>
          <p:cNvCxnSpPr>
            <a:cxnSpLocks/>
          </p:cNvCxnSpPr>
          <p:nvPr/>
        </p:nvCxnSpPr>
        <p:spPr>
          <a:xfrm>
            <a:off x="4160018" y="4788740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57F6B35-8AF2-49C9-B1C5-2E82C8EA86BC}"/>
              </a:ext>
            </a:extLst>
          </p:cNvPr>
          <p:cNvCxnSpPr>
            <a:cxnSpLocks/>
          </p:cNvCxnSpPr>
          <p:nvPr/>
        </p:nvCxnSpPr>
        <p:spPr>
          <a:xfrm>
            <a:off x="2774470" y="1423478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AE3279D-B9FB-4BD5-AABF-6EB2E31D5D84}"/>
              </a:ext>
            </a:extLst>
          </p:cNvPr>
          <p:cNvSpPr txBox="1"/>
          <p:nvPr/>
        </p:nvSpPr>
        <p:spPr>
          <a:xfrm rot="16200000">
            <a:off x="1723068" y="5139232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“c4”</a:t>
            </a:r>
            <a:endParaRPr lang="en-GB" sz="1600" i="1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4ABECAE-7837-452D-9D5A-28AED43E177D}"/>
              </a:ext>
            </a:extLst>
          </p:cNvPr>
          <p:cNvCxnSpPr>
            <a:cxnSpLocks/>
          </p:cNvCxnSpPr>
          <p:nvPr/>
        </p:nvCxnSpPr>
        <p:spPr>
          <a:xfrm>
            <a:off x="2313211" y="1424763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EA41436-611C-40DC-9393-FCF47E40E28D}"/>
              </a:ext>
            </a:extLst>
          </p:cNvPr>
          <p:cNvSpPr txBox="1"/>
          <p:nvPr/>
        </p:nvSpPr>
        <p:spPr>
          <a:xfrm rot="16200000">
            <a:off x="1261809" y="5140517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“c2”</a:t>
            </a:r>
            <a:endParaRPr lang="en-GB" sz="1600" i="1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E86C38C-BE81-40E5-B842-F4F4099FB4F6}"/>
              </a:ext>
            </a:extLst>
          </p:cNvPr>
          <p:cNvCxnSpPr>
            <a:cxnSpLocks/>
          </p:cNvCxnSpPr>
          <p:nvPr/>
        </p:nvCxnSpPr>
        <p:spPr>
          <a:xfrm>
            <a:off x="2090813" y="1424763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6DF8817-C911-446E-91EF-355E075DF93E}"/>
              </a:ext>
            </a:extLst>
          </p:cNvPr>
          <p:cNvSpPr txBox="1"/>
          <p:nvPr/>
        </p:nvSpPr>
        <p:spPr>
          <a:xfrm rot="16200000">
            <a:off x="1035253" y="5136358"/>
            <a:ext cx="19100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“c1”</a:t>
            </a:r>
            <a:endParaRPr lang="en-GB" sz="1600" i="1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97AC178-986D-4DE1-B8AF-0D6E8792FEDD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2090801" y="2502273"/>
            <a:ext cx="89453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9235731-A7A5-4B7D-BDD9-0E20DF42A8EE}"/>
              </a:ext>
            </a:extLst>
          </p:cNvPr>
          <p:cNvCxnSpPr>
            <a:cxnSpLocks/>
          </p:cNvCxnSpPr>
          <p:nvPr/>
        </p:nvCxnSpPr>
        <p:spPr>
          <a:xfrm>
            <a:off x="2313211" y="3244301"/>
            <a:ext cx="677894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E005AB9-32B9-4261-A3EF-D2A36D83199B}"/>
              </a:ext>
            </a:extLst>
          </p:cNvPr>
          <p:cNvCxnSpPr>
            <a:cxnSpLocks/>
          </p:cNvCxnSpPr>
          <p:nvPr/>
        </p:nvCxnSpPr>
        <p:spPr>
          <a:xfrm>
            <a:off x="2543840" y="4014956"/>
            <a:ext cx="437217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A344E9-0346-4F2D-A22D-07E2631BFE0A}"/>
              </a:ext>
            </a:extLst>
          </p:cNvPr>
          <p:cNvCxnSpPr>
            <a:cxnSpLocks/>
          </p:cNvCxnSpPr>
          <p:nvPr/>
        </p:nvCxnSpPr>
        <p:spPr>
          <a:xfrm>
            <a:off x="2774470" y="4803790"/>
            <a:ext cx="218608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12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6FB493-81E4-493B-89E1-88CB3907FF93}"/>
              </a:ext>
            </a:extLst>
          </p:cNvPr>
          <p:cNvCxnSpPr>
            <a:cxnSpLocks/>
          </p:cNvCxnSpPr>
          <p:nvPr/>
        </p:nvCxnSpPr>
        <p:spPr>
          <a:xfrm>
            <a:off x="6891685" y="142830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DBDC490-AB40-486F-953F-DFD39963308E}"/>
              </a:ext>
            </a:extLst>
          </p:cNvPr>
          <p:cNvSpPr/>
          <p:nvPr/>
        </p:nvSpPr>
        <p:spPr>
          <a:xfrm>
            <a:off x="4847572" y="4745979"/>
            <a:ext cx="1167812" cy="648098"/>
          </a:xfrm>
          <a:prstGeom prst="roundRect">
            <a:avLst/>
          </a:prstGeom>
          <a:ln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Pass-out turbine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D3DD24-3C03-41E0-B804-930557C4A5FB}"/>
              </a:ext>
            </a:extLst>
          </p:cNvPr>
          <p:cNvCxnSpPr>
            <a:cxnSpLocks/>
          </p:cNvCxnSpPr>
          <p:nvPr/>
        </p:nvCxnSpPr>
        <p:spPr>
          <a:xfrm>
            <a:off x="6026017" y="5114655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8B91FE3-0E70-4596-B4B5-05A6E76B62E0}"/>
              </a:ext>
            </a:extLst>
          </p:cNvPr>
          <p:cNvSpPr txBox="1"/>
          <p:nvPr/>
        </p:nvSpPr>
        <p:spPr>
          <a:xfrm rot="16200000">
            <a:off x="6062801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127DC-D23D-41D5-843A-3C98233D4C10}"/>
              </a:ext>
            </a:extLst>
          </p:cNvPr>
          <p:cNvCxnSpPr>
            <a:cxnSpLocks/>
          </p:cNvCxnSpPr>
          <p:nvPr/>
        </p:nvCxnSpPr>
        <p:spPr>
          <a:xfrm>
            <a:off x="6026017" y="4947761"/>
            <a:ext cx="87723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038E77-0BF8-47DB-973F-D26852D199A9}"/>
              </a:ext>
            </a:extLst>
          </p:cNvPr>
          <p:cNvCxnSpPr>
            <a:cxnSpLocks/>
          </p:cNvCxnSpPr>
          <p:nvPr/>
        </p:nvCxnSpPr>
        <p:spPr>
          <a:xfrm>
            <a:off x="9051865" y="1406303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5D776F7-2B2C-456A-9069-CFF3C7DEFF9D}"/>
              </a:ext>
            </a:extLst>
          </p:cNvPr>
          <p:cNvSpPr txBox="1"/>
          <p:nvPr/>
        </p:nvSpPr>
        <p:spPr>
          <a:xfrm rot="16200000">
            <a:off x="8222981" y="5348287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2A0462-B3C0-4088-8C9E-145094B6576C}"/>
              </a:ext>
            </a:extLst>
          </p:cNvPr>
          <p:cNvCxnSpPr>
            <a:cxnSpLocks/>
          </p:cNvCxnSpPr>
          <p:nvPr/>
        </p:nvCxnSpPr>
        <p:spPr>
          <a:xfrm>
            <a:off x="11203184" y="143274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61C2E9-A659-4852-BCBC-751B9723581D}"/>
              </a:ext>
            </a:extLst>
          </p:cNvPr>
          <p:cNvSpPr txBox="1"/>
          <p:nvPr/>
        </p:nvSpPr>
        <p:spPr>
          <a:xfrm rot="16200000">
            <a:off x="10374300" y="537472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E14FD40-2463-42D0-AF91-731A841F09E0}"/>
              </a:ext>
            </a:extLst>
          </p:cNvPr>
          <p:cNvSpPr/>
          <p:nvPr/>
        </p:nvSpPr>
        <p:spPr>
          <a:xfrm>
            <a:off x="7391460" y="4623712"/>
            <a:ext cx="1167812" cy="648098"/>
          </a:xfrm>
          <a:prstGeom prst="round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District heating grid</a:t>
            </a:r>
            <a:endParaRPr lang="en-GB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B5AD383-B2DA-4BC1-BCA5-7B6C9F392D29}"/>
              </a:ext>
            </a:extLst>
          </p:cNvPr>
          <p:cNvSpPr/>
          <p:nvPr/>
        </p:nvSpPr>
        <p:spPr>
          <a:xfrm>
            <a:off x="9542748" y="4621773"/>
            <a:ext cx="1167812" cy="6480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Heating System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E248500-2A73-4975-9C6A-6ACDD4571DA5}"/>
              </a:ext>
            </a:extLst>
          </p:cNvPr>
          <p:cNvCxnSpPr>
            <a:cxnSpLocks/>
          </p:cNvCxnSpPr>
          <p:nvPr/>
        </p:nvCxnSpPr>
        <p:spPr>
          <a:xfrm>
            <a:off x="6903248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62A653-ECE6-432C-9B76-8C6716F94992}"/>
              </a:ext>
            </a:extLst>
          </p:cNvPr>
          <p:cNvCxnSpPr>
            <a:cxnSpLocks/>
          </p:cNvCxnSpPr>
          <p:nvPr/>
        </p:nvCxnSpPr>
        <p:spPr>
          <a:xfrm>
            <a:off x="855927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480FF9-D8FF-4CEF-B161-1EDEDFCDCC37}"/>
              </a:ext>
            </a:extLst>
          </p:cNvPr>
          <p:cNvCxnSpPr>
            <a:cxnSpLocks/>
          </p:cNvCxnSpPr>
          <p:nvPr/>
        </p:nvCxnSpPr>
        <p:spPr>
          <a:xfrm>
            <a:off x="905013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FDB5C9-63D8-48AF-97AF-BCE2A82BCD65}"/>
              </a:ext>
            </a:extLst>
          </p:cNvPr>
          <p:cNvCxnSpPr>
            <a:cxnSpLocks/>
          </p:cNvCxnSpPr>
          <p:nvPr/>
        </p:nvCxnSpPr>
        <p:spPr>
          <a:xfrm>
            <a:off x="10710560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BF438E3-DABE-4D41-BEEE-1FDD5CC7E673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816686-1EE9-46F6-8D3D-9428B3CBB8DC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6BF117F-B0C1-4B53-B64E-3B2CC39419AE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051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Gas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C23BFD-ACA5-4230-B8A4-071AB05640A8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1E34A-F5B2-49C8-A7E9-B3993E97B46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BB0292-842D-4C6A-9533-C574F0AFA208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39037C-C542-472C-B69B-BD484DA87164}"/>
              </a:ext>
            </a:extLst>
          </p:cNvPr>
          <p:cNvSpPr/>
          <p:nvPr/>
        </p:nvSpPr>
        <p:spPr>
          <a:xfrm>
            <a:off x="2765778" y="3172178"/>
            <a:ext cx="3894665" cy="3423137"/>
          </a:xfrm>
          <a:prstGeom prst="roundRect">
            <a:avLst>
              <a:gd name="adj" fmla="val 5125"/>
            </a:avLst>
          </a:prstGeom>
          <a:noFill/>
          <a:ln w="28575">
            <a:solidFill>
              <a:schemeClr val="tx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007D2A-15A1-4D0A-A32E-6F54D36550C4}"/>
              </a:ext>
            </a:extLst>
          </p:cNvPr>
          <p:cNvSpPr txBox="1"/>
          <p:nvPr/>
        </p:nvSpPr>
        <p:spPr>
          <a:xfrm>
            <a:off x="2904985" y="6088543"/>
            <a:ext cx="156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Tutorial Part 2.</a:t>
            </a:r>
          </a:p>
        </p:txBody>
      </p:sp>
    </p:spTree>
    <p:extLst>
      <p:ext uri="{BB962C8B-B14F-4D97-AF65-F5344CB8AC3E}">
        <p14:creationId xmlns:p14="http://schemas.microsoft.com/office/powerpoint/2010/main" val="2846403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426</Words>
  <Application>Microsoft Office PowerPoint</Application>
  <PresentationFormat>Widescreen</PresentationFormat>
  <Paragraphs>166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FRICKO Oliver</dc:creator>
  <cp:lastModifiedBy>FRICKO Oliver</cp:lastModifiedBy>
  <cp:revision>15</cp:revision>
  <dcterms:created xsi:type="dcterms:W3CDTF">2020-09-24T06:53:36Z</dcterms:created>
  <dcterms:modified xsi:type="dcterms:W3CDTF">2021-06-01T10:42:21Z</dcterms:modified>
</cp:coreProperties>
</file>