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76" r:id="rId3"/>
    <p:sldId id="281" r:id="rId4"/>
    <p:sldId id="274" r:id="rId5"/>
    <p:sldId id="278" r:id="rId6"/>
    <p:sldId id="261" r:id="rId7"/>
    <p:sldId id="265" r:id="rId8"/>
    <p:sldId id="272" r:id="rId9"/>
    <p:sldId id="263" r:id="rId10"/>
    <p:sldId id="275" r:id="rId11"/>
    <p:sldId id="269" r:id="rId12"/>
    <p:sldId id="280" r:id="rId13"/>
    <p:sldId id="273" r:id="rId14"/>
    <p:sldId id="282" r:id="rId15"/>
    <p:sldId id="283" r:id="rId16"/>
    <p:sldId id="284" r:id="rId17"/>
    <p:sldId id="270" r:id="rId18"/>
    <p:sldId id="268" r:id="rId19"/>
    <p:sldId id="260" r:id="rId20"/>
    <p:sldId id="279" r:id="rId21"/>
    <p:sldId id="262" r:id="rId22"/>
    <p:sldId id="264" r:id="rId23"/>
    <p:sldId id="271" r:id="rId24"/>
    <p:sldId id="267" r:id="rId25"/>
    <p:sldId id="26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Grid="0" snapToObjects="1">
      <p:cViewPr>
        <p:scale>
          <a:sx n="95" d="100"/>
          <a:sy n="95" d="100"/>
        </p:scale>
        <p:origin x="456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1BE3C-8B5E-584E-9323-B7538CD6CFD4}" type="datetimeFigureOut">
              <a:rPr lang="en-US" smtClean="0"/>
              <a:t>5/1/20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82E5F-7C01-BE49-A869-6A7811BD0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02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62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880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48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52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415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6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29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82E5F-7C01-BE49-A869-6A7811BD06B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2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7A59-BFDC-9C4B-B437-3012D6B831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1175D2-E708-E34B-AE9B-BFADBF623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29FC1-F7BF-4548-BDA2-42D04C792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50900-E6D4-564E-92B4-98C6B85A3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D7807-9C95-6047-B6C4-C16F98A94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42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6F832-291C-344B-AE5D-201C1D745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C3E88-1548-AA4E-9383-2A9BF69718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72FF0-9EE4-8046-83F7-C3B97A566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F3BFD-5E86-5B4F-AE99-2D396455E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91153-F02D-7F4E-A7A4-AEDD0C4AD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2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95FD2-76C1-8B40-9389-B99EA70BA3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67CDB3-68E7-4749-AA5E-F10666EE0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34246-7B37-2247-B224-83B65D587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02E28-218F-6648-9247-9E80441F8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94602-C379-7746-A367-AD5CC375C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58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F7207-2DF8-1D41-8099-8BFC6FF97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9CDB7-A857-AA40-9944-7A45F9BE3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8CC11-0360-A349-98A8-5DDA295E2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0657C-DC07-3047-8C07-B0B477D57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6E7CA-D2A0-EB49-A912-6CE3AC375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12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5C18B-F095-7C42-884D-D7AE75F0B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F105A-5EAE-C74C-9B51-48983901B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9C109-2FE3-D946-AEAE-66F33ECB5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A17CF-C34C-2946-BDD1-20705A237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39A37-B9B3-AC4F-9FDE-86F3D60F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34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B8916-72D6-CC4E-92BD-CCF7E59DF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C9CE4-E728-BB46-9E99-5B0702478D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BF6C4B-6013-3E4D-9922-C0C0D662F5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FF97A-A81A-FA4F-9CD6-B60EE4915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443E7A-8A67-3947-87E6-B7FC6B864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20F45-3B46-194F-AE87-917DFB09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23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2B391-51CC-B748-92AB-5CF5CB45D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89C3C-7089-AE46-AB32-B6EA08DA1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EF8ED2-9B82-6045-AB72-37906B151A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49529E-EF1A-D643-9EAA-6357E7EB49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3EF5D6-E532-3C4E-A4AE-F7C075F22F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8CC738-94D1-F141-9FC3-D509D623F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E92E9A-CACD-AE46-A530-E87CE7709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48F6F9-6088-084D-A591-2BDA05048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1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CF7BF-1D5D-3F45-A23B-51EBDF484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5E6279-CA25-1145-837D-0C06EDBA5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980F8-9FC2-434F-BB10-2AF9815FC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FF3435-480C-B346-9DB8-9274144AB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2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CCEF76-7084-9C40-8D0D-554ABCA18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0144A2-79BA-1148-B725-9E3DCE5BA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AF448-4629-3B44-B2FB-CF900DD0C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0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4FB35-9113-A049-9B11-994EE3122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F1B3-AA98-2F46-B4C1-CE3FD68E4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9DB604-1F1A-9044-A11F-066C31CEB4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BD295-5E7C-CE49-B121-22416CE04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F102D0-02CE-5244-A9D9-0E8E73CB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4D0FA-0D9F-D746-A4F1-D5D099EA0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7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EF28C-19D6-0D46-A1EC-8C93F6930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34624F-7C05-3D4A-818C-6233D0B549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FEF5A4-28F5-7A4F-BB5B-074BFF171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729FC6-3835-CB4C-A779-44BAA83C6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407B94-03AE-0848-A310-C96CFF8E8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7E7CE-BCB5-6A48-AD59-58D40F044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9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148CC1-1981-BA48-835A-E711FFB64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B93D2-5FF4-D143-A308-5B90522CB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BEBB9-1408-0840-985B-466DA6AB7C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5B47-EF60-FD47-9689-4D34B06F4164}" type="datetimeFigureOut">
              <a:rPr lang="en-US" smtClean="0"/>
              <a:t>5/1/20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4E3EC-1A29-9145-9B65-57B44F9937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EAE2A-2D84-7B43-A531-D9D10FFEEA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D268C-441C-B145-A97C-7BC39515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2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976550" y="254081"/>
            <a:ext cx="5816600" cy="5816600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1838B2-FB3F-D74B-8E81-6A17600D7432}"/>
              </a:ext>
            </a:extLst>
          </p:cNvPr>
          <p:cNvGrpSpPr/>
          <p:nvPr/>
        </p:nvGrpSpPr>
        <p:grpSpPr>
          <a:xfrm rot="2700000">
            <a:off x="4116958" y="2130659"/>
            <a:ext cx="2236457" cy="2919145"/>
            <a:chOff x="4229757" y="1206579"/>
            <a:chExt cx="3299506" cy="4304445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A31EE74-72B7-6A48-B246-7D1AA763BE2E}"/>
                </a:ext>
              </a:extLst>
            </p:cNvPr>
            <p:cNvSpPr/>
            <p:nvPr/>
          </p:nvSpPr>
          <p:spPr>
            <a:xfrm rot="18891698">
              <a:off x="2551091" y="2885245"/>
              <a:ext cx="4271734" cy="9144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516B8608-7D98-3A40-8A33-491454CF459A}"/>
                </a:ext>
              </a:extLst>
            </p:cNvPr>
            <p:cNvSpPr/>
            <p:nvPr/>
          </p:nvSpPr>
          <p:spPr>
            <a:xfrm rot="2700000">
              <a:off x="4930555" y="2912316"/>
              <a:ext cx="4283016" cy="914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ADB5F46-F87F-154B-BCE2-19FF513C318A}"/>
                </a:ext>
              </a:extLst>
            </p:cNvPr>
            <p:cNvSpPr/>
            <p:nvPr/>
          </p:nvSpPr>
          <p:spPr>
            <a:xfrm rot="8091698">
              <a:off x="5419934" y="1721328"/>
              <a:ext cx="914400" cy="914400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774C867E-EDCF-EB4E-8802-5528F3CB43FE}"/>
                </a:ext>
              </a:extLst>
            </p:cNvPr>
            <p:cNvSpPr/>
            <p:nvPr/>
          </p:nvSpPr>
          <p:spPr>
            <a:xfrm rot="18891698">
              <a:off x="5414178" y="1724926"/>
              <a:ext cx="914400" cy="914400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83EAEAF-51F5-B64F-B1EF-ADAF6BBD2C34}"/>
              </a:ext>
            </a:extLst>
          </p:cNvPr>
          <p:cNvGrpSpPr/>
          <p:nvPr/>
        </p:nvGrpSpPr>
        <p:grpSpPr>
          <a:xfrm rot="2700000" flipV="1">
            <a:off x="5251076" y="954879"/>
            <a:ext cx="2264981" cy="2940291"/>
            <a:chOff x="4219858" y="1251632"/>
            <a:chExt cx="3341590" cy="4283016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F4CCE024-84F9-A54E-87BE-0105DC6DCA81}"/>
                </a:ext>
              </a:extLst>
            </p:cNvPr>
            <p:cNvSpPr/>
            <p:nvPr/>
          </p:nvSpPr>
          <p:spPr>
            <a:xfrm rot="18891698">
              <a:off x="2541191" y="2931095"/>
              <a:ext cx="4271736" cy="9144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B8D28100-1C77-AD4F-BB93-52067C7E1931}"/>
                </a:ext>
              </a:extLst>
            </p:cNvPr>
            <p:cNvSpPr/>
            <p:nvPr/>
          </p:nvSpPr>
          <p:spPr>
            <a:xfrm rot="2700000">
              <a:off x="4962740" y="2935940"/>
              <a:ext cx="4283016" cy="914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riangle 26">
              <a:extLst>
                <a:ext uri="{FF2B5EF4-FFF2-40B4-BE49-F238E27FC236}">
                  <a16:creationId xmlns:a16="http://schemas.microsoft.com/office/drawing/2014/main" id="{D028AE9A-50D8-4F42-AFF6-E0B729754577}"/>
                </a:ext>
              </a:extLst>
            </p:cNvPr>
            <p:cNvSpPr/>
            <p:nvPr/>
          </p:nvSpPr>
          <p:spPr>
            <a:xfrm rot="8091698">
              <a:off x="5432318" y="1736804"/>
              <a:ext cx="914400" cy="914399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5213DA69-6D3B-2B40-B921-8DB98ADE34A2}"/>
                </a:ext>
              </a:extLst>
            </p:cNvPr>
            <p:cNvSpPr/>
            <p:nvPr/>
          </p:nvSpPr>
          <p:spPr>
            <a:xfrm rot="18891698">
              <a:off x="5434821" y="1737158"/>
              <a:ext cx="914400" cy="914399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AFD6A1E-A9E1-214D-8590-1F3DA183ECF8}"/>
              </a:ext>
            </a:extLst>
          </p:cNvPr>
          <p:cNvCxnSpPr>
            <a:cxnSpLocks/>
            <a:stCxn id="27" idx="3"/>
            <a:endCxn id="27" idx="1"/>
          </p:cNvCxnSpPr>
          <p:nvPr/>
        </p:nvCxnSpPr>
        <p:spPr>
          <a:xfrm>
            <a:off x="5491789" y="2691961"/>
            <a:ext cx="309138" cy="31461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65A5070-D427-5840-ACBF-C2BAB1710EF9}"/>
              </a:ext>
            </a:extLst>
          </p:cNvPr>
          <p:cNvCxnSpPr>
            <a:cxnSpLocks/>
            <a:stCxn id="28" idx="3"/>
            <a:endCxn id="28" idx="1"/>
          </p:cNvCxnSpPr>
          <p:nvPr/>
        </p:nvCxnSpPr>
        <p:spPr>
          <a:xfrm flipH="1" flipV="1">
            <a:off x="5802299" y="3007604"/>
            <a:ext cx="309138" cy="314615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400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F7F09C27-6921-4E41-A291-05B9B0D5134E}"/>
              </a:ext>
            </a:extLst>
          </p:cNvPr>
          <p:cNvSpPr/>
          <p:nvPr/>
        </p:nvSpPr>
        <p:spPr>
          <a:xfrm>
            <a:off x="6058185" y="520700"/>
            <a:ext cx="5816600" cy="58166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601184" y="664668"/>
            <a:ext cx="5181496" cy="518149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CF247B-F537-5349-A4DE-27B137353E84}"/>
              </a:ext>
            </a:extLst>
          </p:cNvPr>
          <p:cNvSpPr/>
          <p:nvPr/>
        </p:nvSpPr>
        <p:spPr>
          <a:xfrm>
            <a:off x="1464160" y="1116996"/>
            <a:ext cx="3314700" cy="4325730"/>
          </a:xfrm>
          <a:prstGeom prst="roundRect">
            <a:avLst>
              <a:gd name="adj" fmla="val 100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4C20928-2486-BA41-8A37-230522BCD54F}"/>
              </a:ext>
            </a:extLst>
          </p:cNvPr>
          <p:cNvSpPr/>
          <p:nvPr/>
        </p:nvSpPr>
        <p:spPr>
          <a:xfrm>
            <a:off x="1718299" y="1337481"/>
            <a:ext cx="2806422" cy="3875964"/>
          </a:xfrm>
          <a:prstGeom prst="roundRect">
            <a:avLst>
              <a:gd name="adj" fmla="val 5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D0895E5-F38A-DE4B-A21D-D6E8FBD90DFC}"/>
              </a:ext>
            </a:extLst>
          </p:cNvPr>
          <p:cNvSpPr/>
          <p:nvPr/>
        </p:nvSpPr>
        <p:spPr>
          <a:xfrm>
            <a:off x="2020338" y="3468050"/>
            <a:ext cx="2202344" cy="1884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20119EB-2FE3-2D4C-82E1-36B4129E2A29}"/>
              </a:ext>
            </a:extLst>
          </p:cNvPr>
          <p:cNvSpPr/>
          <p:nvPr/>
        </p:nvSpPr>
        <p:spPr>
          <a:xfrm>
            <a:off x="2020338" y="3883324"/>
            <a:ext cx="2202344" cy="1884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6D75166-ACA6-FF48-A5D1-34A666EF0621}"/>
              </a:ext>
            </a:extLst>
          </p:cNvPr>
          <p:cNvSpPr/>
          <p:nvPr/>
        </p:nvSpPr>
        <p:spPr>
          <a:xfrm>
            <a:off x="2020338" y="4284950"/>
            <a:ext cx="2202344" cy="1884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8A55D7E-B4A3-DD4E-AE1B-F576026819ED}"/>
              </a:ext>
            </a:extLst>
          </p:cNvPr>
          <p:cNvSpPr/>
          <p:nvPr/>
        </p:nvSpPr>
        <p:spPr>
          <a:xfrm>
            <a:off x="2020338" y="4686091"/>
            <a:ext cx="2202344" cy="18841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plate&#10;&#10;Description automatically generated">
            <a:extLst>
              <a:ext uri="{FF2B5EF4-FFF2-40B4-BE49-F238E27FC236}">
                <a16:creationId xmlns:a16="http://schemas.microsoft.com/office/drawing/2014/main" id="{CC24DA2C-3B3A-0741-95A3-31431047B3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1916" y="520700"/>
            <a:ext cx="51689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54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F7F09C27-6921-4E41-A291-05B9B0D5134E}"/>
              </a:ext>
            </a:extLst>
          </p:cNvPr>
          <p:cNvSpPr/>
          <p:nvPr/>
        </p:nvSpPr>
        <p:spPr>
          <a:xfrm>
            <a:off x="6222957" y="520700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79400" y="520700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CF247B-F537-5349-A4DE-27B137353E84}"/>
              </a:ext>
            </a:extLst>
          </p:cNvPr>
          <p:cNvSpPr/>
          <p:nvPr/>
        </p:nvSpPr>
        <p:spPr>
          <a:xfrm>
            <a:off x="1464160" y="1116996"/>
            <a:ext cx="3314700" cy="432573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4C20928-2486-BA41-8A37-230522BCD54F}"/>
              </a:ext>
            </a:extLst>
          </p:cNvPr>
          <p:cNvSpPr/>
          <p:nvPr/>
        </p:nvSpPr>
        <p:spPr>
          <a:xfrm>
            <a:off x="1873231" y="1520092"/>
            <a:ext cx="2496557" cy="3519538"/>
          </a:xfrm>
          <a:prstGeom prst="roundRect">
            <a:avLst>
              <a:gd name="adj" fmla="val 1101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8106A35-4C55-334C-8BB8-D65DBB458F1E}"/>
              </a:ext>
            </a:extLst>
          </p:cNvPr>
          <p:cNvSpPr/>
          <p:nvPr/>
        </p:nvSpPr>
        <p:spPr>
          <a:xfrm>
            <a:off x="1225316" y="1116996"/>
            <a:ext cx="3829050" cy="104896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092A959-D6F5-EF4B-8B5D-EEFB4B2414FB}"/>
              </a:ext>
            </a:extLst>
          </p:cNvPr>
          <p:cNvSpPr/>
          <p:nvPr/>
        </p:nvSpPr>
        <p:spPr>
          <a:xfrm>
            <a:off x="1623594" y="1452629"/>
            <a:ext cx="3032494" cy="3633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D0895E5-F38A-DE4B-A21D-D6E8FBD90DFC}"/>
              </a:ext>
            </a:extLst>
          </p:cNvPr>
          <p:cNvSpPr/>
          <p:nvPr/>
        </p:nvSpPr>
        <p:spPr>
          <a:xfrm rot="5400000">
            <a:off x="2815916" y="3362650"/>
            <a:ext cx="2202344" cy="29175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42422D8-1CAF-2D47-81E9-0D0597D13E19}"/>
              </a:ext>
            </a:extLst>
          </p:cNvPr>
          <p:cNvSpPr/>
          <p:nvPr/>
        </p:nvSpPr>
        <p:spPr>
          <a:xfrm rot="5400000">
            <a:off x="1945823" y="3362651"/>
            <a:ext cx="2483755" cy="29175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740C279-D810-DB4D-A86B-2FB39615466D}"/>
              </a:ext>
            </a:extLst>
          </p:cNvPr>
          <p:cNvSpPr/>
          <p:nvPr/>
        </p:nvSpPr>
        <p:spPr>
          <a:xfrm rot="5400000">
            <a:off x="1357140" y="3362650"/>
            <a:ext cx="2202346" cy="29175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Triangle 30">
            <a:extLst>
              <a:ext uri="{FF2B5EF4-FFF2-40B4-BE49-F238E27FC236}">
                <a16:creationId xmlns:a16="http://schemas.microsoft.com/office/drawing/2014/main" id="{A54688A6-D394-C445-9AAB-33E311C26D05}"/>
              </a:ext>
            </a:extLst>
          </p:cNvPr>
          <p:cNvSpPr/>
          <p:nvPr/>
        </p:nvSpPr>
        <p:spPr>
          <a:xfrm rot="5400000">
            <a:off x="4225145" y="1866378"/>
            <a:ext cx="228614" cy="229380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D6CA1ECE-CEC7-134D-927C-E4899B18EE2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3000"/>
          </a:blip>
          <a:stretch>
            <a:fillRect/>
          </a:stretch>
        </p:blipFill>
        <p:spPr>
          <a:xfrm>
            <a:off x="863772" y="1330479"/>
            <a:ext cx="4356100" cy="4356100"/>
          </a:xfrm>
          <a:prstGeom prst="rect">
            <a:avLst/>
          </a:prstGeom>
          <a:noFill/>
        </p:spPr>
      </p:pic>
      <p:pic>
        <p:nvPicPr>
          <p:cNvPr id="53" name="Picture 52" descr="A picture containing refrigerator, table&#10;&#10;Description automatically generated">
            <a:extLst>
              <a:ext uri="{FF2B5EF4-FFF2-40B4-BE49-F238E27FC236}">
                <a16:creationId xmlns:a16="http://schemas.microsoft.com/office/drawing/2014/main" id="{3A980FB8-1336-C24E-B76F-8EE748398E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DFDFDF"/>
              </a:clrFrom>
              <a:clrTo>
                <a:srgbClr val="DFDFDF">
                  <a:alpha val="0"/>
                </a:srgbClr>
              </a:clrTo>
            </a:clrChange>
          </a:blip>
          <a:srcRect r="17429" b="14370"/>
          <a:stretch/>
        </p:blipFill>
        <p:spPr>
          <a:xfrm>
            <a:off x="6255434" y="520700"/>
            <a:ext cx="4792317" cy="4980690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4E89AABD-59F9-E841-AEFF-5DAC7B96E8F9}"/>
              </a:ext>
            </a:extLst>
          </p:cNvPr>
          <p:cNvSpPr/>
          <p:nvPr/>
        </p:nvSpPr>
        <p:spPr>
          <a:xfrm>
            <a:off x="6828020" y="4864308"/>
            <a:ext cx="689547" cy="9818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1F01570-BEED-BB43-A5C4-02B94709CFD7}"/>
              </a:ext>
            </a:extLst>
          </p:cNvPr>
          <p:cNvSpPr/>
          <p:nvPr/>
        </p:nvSpPr>
        <p:spPr>
          <a:xfrm>
            <a:off x="10983454" y="842894"/>
            <a:ext cx="689547" cy="9818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F26B4A7-B5A6-D447-8122-FA6356DE27AE}"/>
              </a:ext>
            </a:extLst>
          </p:cNvPr>
          <p:cNvSpPr/>
          <p:nvPr/>
        </p:nvSpPr>
        <p:spPr>
          <a:xfrm>
            <a:off x="10003367" y="2194938"/>
            <a:ext cx="306936" cy="4079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4AE8A64-D570-1042-BB8D-70F55CDEEA5A}"/>
              </a:ext>
            </a:extLst>
          </p:cNvPr>
          <p:cNvSpPr/>
          <p:nvPr/>
        </p:nvSpPr>
        <p:spPr>
          <a:xfrm>
            <a:off x="10196002" y="2190705"/>
            <a:ext cx="135466" cy="179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96F8A02-FD6B-9140-917C-754B6E29B7B9}"/>
              </a:ext>
            </a:extLst>
          </p:cNvPr>
          <p:cNvSpPr/>
          <p:nvPr/>
        </p:nvSpPr>
        <p:spPr>
          <a:xfrm>
            <a:off x="9313333" y="2709333"/>
            <a:ext cx="427566" cy="618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C506E6D-BE54-E94D-B5FD-1887A034B09D}"/>
              </a:ext>
            </a:extLst>
          </p:cNvPr>
          <p:cNvSpPr/>
          <p:nvPr/>
        </p:nvSpPr>
        <p:spPr>
          <a:xfrm>
            <a:off x="8580966" y="3327401"/>
            <a:ext cx="427566" cy="859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BAE9E47-2912-9242-9167-AF7122638AA9}"/>
              </a:ext>
            </a:extLst>
          </p:cNvPr>
          <p:cNvSpPr/>
          <p:nvPr/>
        </p:nvSpPr>
        <p:spPr>
          <a:xfrm>
            <a:off x="7848599" y="3848101"/>
            <a:ext cx="427566" cy="859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19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F7F09C27-6921-4E41-A291-05B9B0D5134E}"/>
              </a:ext>
            </a:extLst>
          </p:cNvPr>
          <p:cNvSpPr/>
          <p:nvPr/>
        </p:nvSpPr>
        <p:spPr>
          <a:xfrm>
            <a:off x="6222957" y="520700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79400" y="520700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CF247B-F537-5349-A4DE-27B137353E84}"/>
              </a:ext>
            </a:extLst>
          </p:cNvPr>
          <p:cNvSpPr/>
          <p:nvPr/>
        </p:nvSpPr>
        <p:spPr>
          <a:xfrm>
            <a:off x="1464160" y="1116996"/>
            <a:ext cx="3314700" cy="432573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4C20928-2486-BA41-8A37-230522BCD54F}"/>
              </a:ext>
            </a:extLst>
          </p:cNvPr>
          <p:cNvSpPr/>
          <p:nvPr/>
        </p:nvSpPr>
        <p:spPr>
          <a:xfrm>
            <a:off x="1991040" y="1742810"/>
            <a:ext cx="2260940" cy="3187375"/>
          </a:xfrm>
          <a:prstGeom prst="roundRect">
            <a:avLst>
              <a:gd name="adj" fmla="val 1101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D1C96A-CAEE-B14D-A35F-2A9EAF04D653}"/>
              </a:ext>
            </a:extLst>
          </p:cNvPr>
          <p:cNvGrpSpPr/>
          <p:nvPr/>
        </p:nvGrpSpPr>
        <p:grpSpPr>
          <a:xfrm>
            <a:off x="2424573" y="2280356"/>
            <a:ext cx="1393874" cy="2202346"/>
            <a:chOff x="2424609" y="2370426"/>
            <a:chExt cx="1393874" cy="2202346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1740C279-D810-DB4D-A86B-2FB39615466D}"/>
                </a:ext>
              </a:extLst>
            </p:cNvPr>
            <p:cNvSpPr/>
            <p:nvPr/>
          </p:nvSpPr>
          <p:spPr>
            <a:xfrm rot="5400000">
              <a:off x="1595704" y="3199331"/>
              <a:ext cx="2202346" cy="54453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94BC4359-4407-854A-86E6-640A06223651}"/>
                </a:ext>
              </a:extLst>
            </p:cNvPr>
            <p:cNvSpPr/>
            <p:nvPr/>
          </p:nvSpPr>
          <p:spPr>
            <a:xfrm rot="5400000">
              <a:off x="2445042" y="3199331"/>
              <a:ext cx="2202346" cy="54453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8106A35-4C55-334C-8BB8-D65DBB458F1E}"/>
              </a:ext>
            </a:extLst>
          </p:cNvPr>
          <p:cNvSpPr/>
          <p:nvPr/>
        </p:nvSpPr>
        <p:spPr>
          <a:xfrm>
            <a:off x="1206985" y="1120564"/>
            <a:ext cx="3829050" cy="82435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5FD945A5-82C2-6E4A-9EA0-0949443946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DFDFDF"/>
              </a:clrFrom>
              <a:clrTo>
                <a:srgbClr val="DFDFDF">
                  <a:alpha val="0"/>
                </a:srgbClr>
              </a:clrTo>
            </a:clrChange>
          </a:blip>
          <a:srcRect l="15230" t="9469" r="17346" b="12744"/>
          <a:stretch/>
        </p:blipFill>
        <p:spPr>
          <a:xfrm>
            <a:off x="7170352" y="1166746"/>
            <a:ext cx="3921811" cy="4524509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4E89AABD-59F9-E841-AEFF-5DAC7B96E8F9}"/>
              </a:ext>
            </a:extLst>
          </p:cNvPr>
          <p:cNvSpPr/>
          <p:nvPr/>
        </p:nvSpPr>
        <p:spPr>
          <a:xfrm>
            <a:off x="6828020" y="4864308"/>
            <a:ext cx="689547" cy="9818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1F01570-BEED-BB43-A5C4-02B94709CFD7}"/>
              </a:ext>
            </a:extLst>
          </p:cNvPr>
          <p:cNvSpPr/>
          <p:nvPr/>
        </p:nvSpPr>
        <p:spPr>
          <a:xfrm>
            <a:off x="10874346" y="559207"/>
            <a:ext cx="689547" cy="9818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F26B4A7-B5A6-D447-8122-FA6356DE27AE}"/>
              </a:ext>
            </a:extLst>
          </p:cNvPr>
          <p:cNvSpPr/>
          <p:nvPr/>
        </p:nvSpPr>
        <p:spPr>
          <a:xfrm>
            <a:off x="9823296" y="2399427"/>
            <a:ext cx="306936" cy="4079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4AE8A64-D570-1042-BB8D-70F55CDEEA5A}"/>
              </a:ext>
            </a:extLst>
          </p:cNvPr>
          <p:cNvSpPr/>
          <p:nvPr/>
        </p:nvSpPr>
        <p:spPr>
          <a:xfrm>
            <a:off x="9969505" y="2052762"/>
            <a:ext cx="280425" cy="407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C506E6D-BE54-E94D-B5FD-1887A034B09D}"/>
              </a:ext>
            </a:extLst>
          </p:cNvPr>
          <p:cNvSpPr/>
          <p:nvPr/>
        </p:nvSpPr>
        <p:spPr>
          <a:xfrm>
            <a:off x="8980713" y="3087915"/>
            <a:ext cx="299125" cy="859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BAE9E47-2912-9242-9167-AF7122638AA9}"/>
              </a:ext>
            </a:extLst>
          </p:cNvPr>
          <p:cNvSpPr/>
          <p:nvPr/>
        </p:nvSpPr>
        <p:spPr>
          <a:xfrm>
            <a:off x="8004628" y="3815444"/>
            <a:ext cx="427566" cy="859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D6CA1ECE-CEC7-134D-927C-E4899B18EE2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3000"/>
          </a:blip>
          <a:stretch>
            <a:fillRect/>
          </a:stretch>
        </p:blipFill>
        <p:spPr>
          <a:xfrm>
            <a:off x="854781" y="1050135"/>
            <a:ext cx="4356100" cy="4662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5964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plate, drawing&#10;&#10;Description automatically generated">
            <a:extLst>
              <a:ext uri="{FF2B5EF4-FFF2-40B4-BE49-F238E27FC236}">
                <a16:creationId xmlns:a16="http://schemas.microsoft.com/office/drawing/2014/main" id="{E5C0B825-1570-5345-ADD0-BC47406BC16E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6647" y="787400"/>
            <a:ext cx="5295900" cy="5283200"/>
          </a:xfrm>
          <a:prstGeom prst="rect">
            <a:avLst/>
          </a:prstGeom>
        </p:spPr>
      </p:pic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CBB02E32-ABBF-EE47-A0FA-924D4A8EED2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2547" y="520700"/>
            <a:ext cx="5816600" cy="58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03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CBB02E32-ABBF-EE47-A0FA-924D4A8EED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662547" y="520700"/>
            <a:ext cx="5816600" cy="5816600"/>
          </a:xfrm>
          <a:prstGeom prst="rect">
            <a:avLst/>
          </a:prstGeom>
        </p:spPr>
      </p:pic>
      <p:pic>
        <p:nvPicPr>
          <p:cNvPr id="7" name="Picture 6" descr="A picture containing plate, drawing&#10;&#10;Description automatically generated">
            <a:extLst>
              <a:ext uri="{FF2B5EF4-FFF2-40B4-BE49-F238E27FC236}">
                <a16:creationId xmlns:a16="http://schemas.microsoft.com/office/drawing/2014/main" id="{E5C0B825-1570-5345-ADD0-BC47406BC16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6647" y="787400"/>
            <a:ext cx="529590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97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F7F09C27-6921-4E41-A291-05B9B0D5134E}"/>
              </a:ext>
            </a:extLst>
          </p:cNvPr>
          <p:cNvSpPr/>
          <p:nvPr/>
        </p:nvSpPr>
        <p:spPr>
          <a:xfrm>
            <a:off x="6222957" y="520700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79400" y="520700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CF247B-F537-5349-A4DE-27B137353E84}"/>
              </a:ext>
            </a:extLst>
          </p:cNvPr>
          <p:cNvSpPr/>
          <p:nvPr/>
        </p:nvSpPr>
        <p:spPr>
          <a:xfrm>
            <a:off x="1464160" y="1116996"/>
            <a:ext cx="3314700" cy="432573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4C20928-2486-BA41-8A37-230522BCD54F}"/>
              </a:ext>
            </a:extLst>
          </p:cNvPr>
          <p:cNvSpPr/>
          <p:nvPr/>
        </p:nvSpPr>
        <p:spPr>
          <a:xfrm>
            <a:off x="1991040" y="1742810"/>
            <a:ext cx="2260940" cy="3187375"/>
          </a:xfrm>
          <a:prstGeom prst="roundRect">
            <a:avLst>
              <a:gd name="adj" fmla="val 1101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D1C96A-CAEE-B14D-A35F-2A9EAF04D653}"/>
              </a:ext>
            </a:extLst>
          </p:cNvPr>
          <p:cNvGrpSpPr/>
          <p:nvPr/>
        </p:nvGrpSpPr>
        <p:grpSpPr>
          <a:xfrm rot="5400000">
            <a:off x="2045078" y="2492873"/>
            <a:ext cx="2152862" cy="1664327"/>
            <a:chOff x="2514957" y="2370425"/>
            <a:chExt cx="2152862" cy="2223786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1740C279-D810-DB4D-A86B-2FB39615466D}"/>
                </a:ext>
              </a:extLst>
            </p:cNvPr>
            <p:cNvSpPr/>
            <p:nvPr/>
          </p:nvSpPr>
          <p:spPr>
            <a:xfrm rot="5400000">
              <a:off x="1640877" y="3244505"/>
              <a:ext cx="2202348" cy="45418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94BC4359-4407-854A-86E6-640A06223651}"/>
                </a:ext>
              </a:extLst>
            </p:cNvPr>
            <p:cNvSpPr/>
            <p:nvPr/>
          </p:nvSpPr>
          <p:spPr>
            <a:xfrm rot="5400000">
              <a:off x="2490215" y="3244505"/>
              <a:ext cx="2202346" cy="45418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BCA0AFF-DA1D-4141-878D-5AD381554B6D}"/>
                </a:ext>
              </a:extLst>
            </p:cNvPr>
            <p:cNvSpPr/>
            <p:nvPr/>
          </p:nvSpPr>
          <p:spPr>
            <a:xfrm rot="5400000">
              <a:off x="3339553" y="3265944"/>
              <a:ext cx="2202346" cy="45418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4E89AABD-59F9-E841-AEFF-5DAC7B96E8F9}"/>
              </a:ext>
            </a:extLst>
          </p:cNvPr>
          <p:cNvSpPr/>
          <p:nvPr/>
        </p:nvSpPr>
        <p:spPr>
          <a:xfrm>
            <a:off x="6828020" y="4864308"/>
            <a:ext cx="689547" cy="9818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1F01570-BEED-BB43-A5C4-02B94709CFD7}"/>
              </a:ext>
            </a:extLst>
          </p:cNvPr>
          <p:cNvSpPr/>
          <p:nvPr/>
        </p:nvSpPr>
        <p:spPr>
          <a:xfrm>
            <a:off x="10874346" y="559207"/>
            <a:ext cx="689547" cy="9818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C506E6D-BE54-E94D-B5FD-1887A034B09D}"/>
              </a:ext>
            </a:extLst>
          </p:cNvPr>
          <p:cNvSpPr/>
          <p:nvPr/>
        </p:nvSpPr>
        <p:spPr>
          <a:xfrm>
            <a:off x="8980713" y="3087915"/>
            <a:ext cx="299125" cy="859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BAE9E47-2912-9242-9167-AF7122638AA9}"/>
              </a:ext>
            </a:extLst>
          </p:cNvPr>
          <p:cNvSpPr/>
          <p:nvPr/>
        </p:nvSpPr>
        <p:spPr>
          <a:xfrm>
            <a:off x="8004628" y="3815444"/>
            <a:ext cx="427566" cy="8593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6B400CE8-0C86-5F4A-8EF6-85B1D09BF6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DFDFDF"/>
              </a:clrFrom>
              <a:clrTo>
                <a:srgbClr val="DFDFDF">
                  <a:alpha val="0"/>
                </a:srgbClr>
              </a:clrTo>
            </a:clrChange>
          </a:blip>
          <a:srcRect l="20235" t="9305" r="22215" b="14904"/>
          <a:stretch/>
        </p:blipFill>
        <p:spPr>
          <a:xfrm>
            <a:off x="7457552" y="1224751"/>
            <a:ext cx="3347410" cy="4408498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258E417B-59FE-EE4D-8F2F-0BABECC32B0F}"/>
              </a:ext>
            </a:extLst>
          </p:cNvPr>
          <p:cNvSpPr/>
          <p:nvPr/>
        </p:nvSpPr>
        <p:spPr>
          <a:xfrm>
            <a:off x="10698021" y="907782"/>
            <a:ext cx="689547" cy="9818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1BBA87F-EB8E-E540-988B-121DF4160C55}"/>
              </a:ext>
            </a:extLst>
          </p:cNvPr>
          <p:cNvSpPr/>
          <p:nvPr/>
        </p:nvSpPr>
        <p:spPr>
          <a:xfrm>
            <a:off x="7986156" y="4245127"/>
            <a:ext cx="306936" cy="3000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D6CA1ECE-CEC7-134D-927C-E4899B18EE2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3000"/>
          </a:blip>
          <a:stretch>
            <a:fillRect/>
          </a:stretch>
        </p:blipFill>
        <p:spPr>
          <a:xfrm>
            <a:off x="961677" y="948467"/>
            <a:ext cx="4356100" cy="4662788"/>
          </a:xfrm>
          <a:prstGeom prst="rect">
            <a:avLst/>
          </a:prstGeom>
          <a:noFill/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63747F7-0880-0641-B380-688B4DDCD570}"/>
              </a:ext>
            </a:extLst>
          </p:cNvPr>
          <p:cNvSpPr/>
          <p:nvPr/>
        </p:nvSpPr>
        <p:spPr>
          <a:xfrm>
            <a:off x="8770232" y="2875332"/>
            <a:ext cx="1027106" cy="375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D70CE8-2D0F-D142-9AB9-FAB42F77A8AE}"/>
              </a:ext>
            </a:extLst>
          </p:cNvPr>
          <p:cNvSpPr/>
          <p:nvPr/>
        </p:nvSpPr>
        <p:spPr>
          <a:xfrm>
            <a:off x="7997954" y="4401467"/>
            <a:ext cx="258344" cy="366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A947F5E-4083-754C-B31F-AA7BBB3F0FD4}"/>
              </a:ext>
            </a:extLst>
          </p:cNvPr>
          <p:cNvSpPr/>
          <p:nvPr/>
        </p:nvSpPr>
        <p:spPr>
          <a:xfrm>
            <a:off x="9950805" y="2193717"/>
            <a:ext cx="299125" cy="632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9FC4CCF-5A67-B54E-AC05-A2F4017B53CE}"/>
              </a:ext>
            </a:extLst>
          </p:cNvPr>
          <p:cNvSpPr/>
          <p:nvPr/>
        </p:nvSpPr>
        <p:spPr>
          <a:xfrm>
            <a:off x="8262972" y="3722081"/>
            <a:ext cx="1159364" cy="3751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77B87FC-FD99-2A45-8CBF-23C8EC029C93}"/>
              </a:ext>
            </a:extLst>
          </p:cNvPr>
          <p:cNvSpPr/>
          <p:nvPr/>
        </p:nvSpPr>
        <p:spPr>
          <a:xfrm>
            <a:off x="7208603" y="5144549"/>
            <a:ext cx="306936" cy="3000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06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085DC3CE-65AF-B54B-AE85-E793D9647B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1500" y="1219200"/>
            <a:ext cx="3429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9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79400" y="520700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3374FCCB-51D5-DF42-B95A-11B6E1624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27" y="800016"/>
            <a:ext cx="5229546" cy="5257967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D6CA1ECE-CEC7-134D-927C-E4899B18EE2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3000"/>
          </a:blip>
          <a:stretch>
            <a:fillRect/>
          </a:stretch>
        </p:blipFill>
        <p:spPr>
          <a:xfrm>
            <a:off x="873446" y="1190946"/>
            <a:ext cx="4663754" cy="4663754"/>
          </a:xfrm>
          <a:prstGeom prst="rect">
            <a:avLst/>
          </a:prstGeom>
          <a:noFill/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019C53E-715E-2A4B-89D4-3C6804BEA311}"/>
              </a:ext>
            </a:extLst>
          </p:cNvPr>
          <p:cNvGrpSpPr/>
          <p:nvPr/>
        </p:nvGrpSpPr>
        <p:grpSpPr>
          <a:xfrm>
            <a:off x="6102992" y="520699"/>
            <a:ext cx="5816600" cy="5816600"/>
            <a:chOff x="6102992" y="520699"/>
            <a:chExt cx="5816600" cy="58166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CAE024-E92D-2541-8E19-F1DBA913C90F}"/>
                </a:ext>
              </a:extLst>
            </p:cNvPr>
            <p:cNvSpPr/>
            <p:nvPr/>
          </p:nvSpPr>
          <p:spPr>
            <a:xfrm>
              <a:off x="6102992" y="520699"/>
              <a:ext cx="5816600" cy="581660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 descr="A close up of a device&#10;&#10;Description automatically generated">
              <a:extLst>
                <a:ext uri="{FF2B5EF4-FFF2-40B4-BE49-F238E27FC236}">
                  <a16:creationId xmlns:a16="http://schemas.microsoft.com/office/drawing/2014/main" id="{49F8F2DA-1421-7E4D-8893-BA9681CAF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DFDFDF"/>
                </a:clrFrom>
                <a:clrTo>
                  <a:srgbClr val="DFDFDF">
                    <a:alpha val="0"/>
                  </a:srgbClr>
                </a:clrTo>
              </a:clrChange>
            </a:blip>
            <a:srcRect r="11817" b="10917"/>
            <a:stretch/>
          </p:blipFill>
          <p:spPr>
            <a:xfrm>
              <a:off x="6108700" y="520699"/>
              <a:ext cx="5118100" cy="5181601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1D21D6E-759B-5C46-AE33-D82D0A8C33BC}"/>
                </a:ext>
              </a:extLst>
            </p:cNvPr>
            <p:cNvSpPr/>
            <p:nvPr/>
          </p:nvSpPr>
          <p:spPr>
            <a:xfrm>
              <a:off x="6635309" y="5540120"/>
              <a:ext cx="419100" cy="419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1501BA6-48C1-AC4F-9FBF-B0DFF056F4A5}"/>
                </a:ext>
              </a:extLst>
            </p:cNvPr>
            <p:cNvSpPr/>
            <p:nvPr/>
          </p:nvSpPr>
          <p:spPr>
            <a:xfrm>
              <a:off x="10671160" y="1186056"/>
              <a:ext cx="662064" cy="662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D7DE940-F198-5D47-A338-7DCBABE30834}"/>
                </a:ext>
              </a:extLst>
            </p:cNvPr>
            <p:cNvSpPr/>
            <p:nvPr/>
          </p:nvSpPr>
          <p:spPr>
            <a:xfrm>
              <a:off x="9954594" y="2463493"/>
              <a:ext cx="142926" cy="1429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5891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C8C06069-8C70-7E45-B96F-0CA72797B4D0}"/>
              </a:ext>
            </a:extLst>
          </p:cNvPr>
          <p:cNvGrpSpPr/>
          <p:nvPr/>
        </p:nvGrpSpPr>
        <p:grpSpPr>
          <a:xfrm>
            <a:off x="3181627" y="236330"/>
            <a:ext cx="5816600" cy="5816600"/>
            <a:chOff x="3181627" y="236330"/>
            <a:chExt cx="5816600" cy="58166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5DAA568-9381-3A48-808E-0067E0DABA31}"/>
                </a:ext>
              </a:extLst>
            </p:cNvPr>
            <p:cNvSpPr/>
            <p:nvPr/>
          </p:nvSpPr>
          <p:spPr>
            <a:xfrm>
              <a:off x="3181627" y="236330"/>
              <a:ext cx="5816600" cy="581660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212E16AD-33BD-3147-A6CD-91BBCA009443}"/>
                </a:ext>
              </a:extLst>
            </p:cNvPr>
            <p:cNvSpPr/>
            <p:nvPr/>
          </p:nvSpPr>
          <p:spPr>
            <a:xfrm rot="5408302" flipV="1">
              <a:off x="2442614" y="3185538"/>
              <a:ext cx="3652160" cy="66335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729BB42-E38C-6740-84C5-6B4132590154}"/>
                </a:ext>
              </a:extLst>
            </p:cNvPr>
            <p:cNvSpPr/>
            <p:nvPr/>
          </p:nvSpPr>
          <p:spPr>
            <a:xfrm rot="10800000" flipV="1">
              <a:off x="3962292" y="4703977"/>
              <a:ext cx="4267307" cy="6400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FB4D4B96-807B-5E43-8551-2082D5F0ACFC}"/>
                </a:ext>
              </a:extLst>
            </p:cNvPr>
            <p:cNvSpPr/>
            <p:nvPr/>
          </p:nvSpPr>
          <p:spPr>
            <a:xfrm rot="8100000" flipV="1">
              <a:off x="3850849" y="1419743"/>
              <a:ext cx="1365414" cy="65836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301823D4-04E1-4646-ADDB-2313D36FAF79}"/>
                </a:ext>
              </a:extLst>
            </p:cNvPr>
            <p:cNvSpPr/>
            <p:nvPr/>
          </p:nvSpPr>
          <p:spPr>
            <a:xfrm rot="13500000" flipV="1">
              <a:off x="7058997" y="1424903"/>
              <a:ext cx="1316209" cy="61979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6A0493E7-982B-4741-96B8-C78D648E1E27}"/>
                </a:ext>
              </a:extLst>
            </p:cNvPr>
            <p:cNvSpPr/>
            <p:nvPr/>
          </p:nvSpPr>
          <p:spPr>
            <a:xfrm rot="5408302" flipV="1">
              <a:off x="6123329" y="3179030"/>
              <a:ext cx="3652967" cy="65820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24739264-6FEB-814C-BF47-36F6CDE6E56E}"/>
                </a:ext>
              </a:extLst>
            </p:cNvPr>
            <p:cNvSpPr/>
            <p:nvPr/>
          </p:nvSpPr>
          <p:spPr>
            <a:xfrm rot="10800000" flipV="1">
              <a:off x="5780025" y="1136506"/>
              <a:ext cx="1961059" cy="61979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7718293F-528F-C646-ACFD-404D8BAF61B0}"/>
                </a:ext>
              </a:extLst>
            </p:cNvPr>
            <p:cNvSpPr/>
            <p:nvPr/>
          </p:nvSpPr>
          <p:spPr>
            <a:xfrm rot="16200000" flipV="1">
              <a:off x="4835679" y="2080855"/>
              <a:ext cx="2508491" cy="61979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81908FB4-BB75-2248-A0D8-CFD421F29C76}"/>
                </a:ext>
              </a:extLst>
            </p:cNvPr>
            <p:cNvSpPr/>
            <p:nvPr/>
          </p:nvSpPr>
          <p:spPr>
            <a:xfrm rot="10800000">
              <a:off x="5153492" y="3264150"/>
              <a:ext cx="1872868" cy="920479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92D194-B1F3-6042-AE44-4E9BD0F6D4C6}"/>
                </a:ext>
              </a:extLst>
            </p:cNvPr>
            <p:cNvSpPr/>
            <p:nvPr/>
          </p:nvSpPr>
          <p:spPr>
            <a:xfrm>
              <a:off x="3937014" y="1981901"/>
              <a:ext cx="667763" cy="2459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C7D5E65-0AD2-6843-82E9-7B3F1ED348BA}"/>
                </a:ext>
              </a:extLst>
            </p:cNvPr>
            <p:cNvSpPr/>
            <p:nvPr/>
          </p:nvSpPr>
          <p:spPr>
            <a:xfrm rot="18900000">
              <a:off x="7430699" y="1429277"/>
              <a:ext cx="629292" cy="6758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ight Triangle 28">
              <a:extLst>
                <a:ext uri="{FF2B5EF4-FFF2-40B4-BE49-F238E27FC236}">
                  <a16:creationId xmlns:a16="http://schemas.microsoft.com/office/drawing/2014/main" id="{0F56E834-BE80-7E41-A0CA-169FE2D8C097}"/>
                </a:ext>
              </a:extLst>
            </p:cNvPr>
            <p:cNvSpPr/>
            <p:nvPr/>
          </p:nvSpPr>
          <p:spPr>
            <a:xfrm rot="5400000">
              <a:off x="3948172" y="4429838"/>
              <a:ext cx="640081" cy="66239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>
              <a:extLst>
                <a:ext uri="{FF2B5EF4-FFF2-40B4-BE49-F238E27FC236}">
                  <a16:creationId xmlns:a16="http://schemas.microsoft.com/office/drawing/2014/main" id="{943CE526-88F6-FD4F-852E-6A78AEF8609C}"/>
                </a:ext>
              </a:extLst>
            </p:cNvPr>
            <p:cNvSpPr/>
            <p:nvPr/>
          </p:nvSpPr>
          <p:spPr>
            <a:xfrm rot="16200000">
              <a:off x="5772387" y="2646063"/>
              <a:ext cx="619798" cy="63507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73378617-BC65-5B43-8CC7-5F3E11955013}"/>
                </a:ext>
              </a:extLst>
            </p:cNvPr>
            <p:cNvSpPr/>
            <p:nvPr/>
          </p:nvSpPr>
          <p:spPr>
            <a:xfrm rot="10800000">
              <a:off x="5153489" y="3261523"/>
              <a:ext cx="626536" cy="307930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6597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869005-5D1D-974C-9478-E0E05FA07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60" y="-1377950"/>
            <a:ext cx="6847974" cy="6858000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7D8D8E8B-4B54-0C4A-9CAF-D716DBD59C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3292" y="2051050"/>
            <a:ext cx="5803900" cy="580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7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976550" y="254081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604DE88-F261-874B-9916-F3D0E9ABB835}"/>
              </a:ext>
            </a:extLst>
          </p:cNvPr>
          <p:cNvGrpSpPr/>
          <p:nvPr/>
        </p:nvGrpSpPr>
        <p:grpSpPr>
          <a:xfrm>
            <a:off x="5429246" y="542652"/>
            <a:ext cx="911209" cy="5239459"/>
            <a:chOff x="5429246" y="379794"/>
            <a:chExt cx="911209" cy="5239459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516B8608-7D98-3A40-8A33-491454CF459A}"/>
                </a:ext>
              </a:extLst>
            </p:cNvPr>
            <p:cNvSpPr/>
            <p:nvPr/>
          </p:nvSpPr>
          <p:spPr>
            <a:xfrm rot="5400000">
              <a:off x="4432544" y="3711343"/>
              <a:ext cx="2904612" cy="91120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F4CCE024-84F9-A54E-87BE-0105DC6DCA81}"/>
                </a:ext>
              </a:extLst>
            </p:cNvPr>
            <p:cNvSpPr/>
            <p:nvPr/>
          </p:nvSpPr>
          <p:spPr>
            <a:xfrm rot="5408302" flipV="1">
              <a:off x="4418577" y="1390464"/>
              <a:ext cx="2932547" cy="91120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91FF72E-CCD2-CA4F-BE7A-556686500BFF}"/>
              </a:ext>
            </a:extLst>
          </p:cNvPr>
          <p:cNvGrpSpPr/>
          <p:nvPr/>
        </p:nvGrpSpPr>
        <p:grpSpPr>
          <a:xfrm>
            <a:off x="3222625" y="2706310"/>
            <a:ext cx="5212748" cy="912142"/>
            <a:chOff x="3222625" y="2408569"/>
            <a:chExt cx="5212748" cy="912142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A31EE74-72B7-6A48-B246-7D1AA763BE2E}"/>
                </a:ext>
              </a:extLst>
            </p:cNvPr>
            <p:cNvSpPr/>
            <p:nvPr/>
          </p:nvSpPr>
          <p:spPr>
            <a:xfrm rot="21591698">
              <a:off x="3222625" y="2412696"/>
              <a:ext cx="2896961" cy="9080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B8D28100-1C77-AD4F-BB93-52067C7E1931}"/>
                </a:ext>
              </a:extLst>
            </p:cNvPr>
            <p:cNvSpPr/>
            <p:nvPr/>
          </p:nvSpPr>
          <p:spPr>
            <a:xfrm flipV="1">
              <a:off x="5495082" y="2408569"/>
              <a:ext cx="2940291" cy="9080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1A7F8FD-1348-5E42-82A8-B209381AFA18}"/>
              </a:ext>
            </a:extLst>
          </p:cNvPr>
          <p:cNvGrpSpPr/>
          <p:nvPr/>
        </p:nvGrpSpPr>
        <p:grpSpPr>
          <a:xfrm>
            <a:off x="5428942" y="2703069"/>
            <a:ext cx="911816" cy="918625"/>
            <a:chOff x="5491377" y="2404296"/>
            <a:chExt cx="911816" cy="918625"/>
          </a:xfrm>
        </p:grpSpPr>
        <p:sp>
          <p:nvSpPr>
            <p:cNvPr id="27" name="Triangle 26">
              <a:extLst>
                <a:ext uri="{FF2B5EF4-FFF2-40B4-BE49-F238E27FC236}">
                  <a16:creationId xmlns:a16="http://schemas.microsoft.com/office/drawing/2014/main" id="{D028AE9A-50D8-4F42-AFF6-E0B729754577}"/>
                </a:ext>
              </a:extLst>
            </p:cNvPr>
            <p:cNvSpPr/>
            <p:nvPr/>
          </p:nvSpPr>
          <p:spPr>
            <a:xfrm rot="16208302" flipV="1">
              <a:off x="5488728" y="2408043"/>
              <a:ext cx="915400" cy="910102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5213DA69-6D3B-2B40-B921-8DB98ADE34A2}"/>
                </a:ext>
              </a:extLst>
            </p:cNvPr>
            <p:cNvSpPr/>
            <p:nvPr/>
          </p:nvSpPr>
          <p:spPr>
            <a:xfrm rot="5408302" flipV="1">
              <a:off x="5490973" y="2409603"/>
              <a:ext cx="913993" cy="910447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AFD6A1E-A9E1-214D-8590-1F3DA183ECF8}"/>
                </a:ext>
              </a:extLst>
            </p:cNvPr>
            <p:cNvCxnSpPr>
              <a:cxnSpLocks/>
              <a:stCxn id="27" idx="3"/>
              <a:endCxn id="27" idx="1"/>
            </p:cNvCxnSpPr>
            <p:nvPr/>
          </p:nvCxnSpPr>
          <p:spPr>
            <a:xfrm>
              <a:off x="5492484" y="2404296"/>
              <a:ext cx="453944" cy="4587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65A5070-D427-5840-ACBF-C2BAB1710EF9}"/>
                </a:ext>
              </a:extLst>
            </p:cNvPr>
            <p:cNvCxnSpPr>
              <a:cxnSpLocks/>
              <a:stCxn id="28" idx="3"/>
              <a:endCxn id="28" idx="1"/>
            </p:cNvCxnSpPr>
            <p:nvPr/>
          </p:nvCxnSpPr>
          <p:spPr>
            <a:xfrm flipH="1" flipV="1">
              <a:off x="5947970" y="2864827"/>
              <a:ext cx="454118" cy="458094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9582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7F37AC60-A0BE-0344-8F76-54E04B10B5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5837" y="2725049"/>
            <a:ext cx="5816600" cy="5816600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FDABA8DF-8CA4-5A4C-ADBE-174AD964F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67" y="118534"/>
            <a:ext cx="5816600" cy="5803900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E83D04C4-3455-514E-BEB8-F3EF32BAF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9902" y="-351366"/>
            <a:ext cx="5816600" cy="58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752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F25630-F014-8C46-8923-A9F008CA15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530" y="-195834"/>
            <a:ext cx="4357718" cy="4351338"/>
          </a:xfr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17C9DDF7-CE0F-A24D-BE4C-9988117A5832}"/>
              </a:ext>
            </a:extLst>
          </p:cNvPr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 flipH="1">
            <a:off x="2819346" y="-197040"/>
            <a:ext cx="4352544" cy="43525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15D2E3-A653-9043-A521-DF60E66EACCF}"/>
              </a:ext>
            </a:extLst>
          </p:cNvPr>
          <p:cNvPicPr>
            <a:picLocks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5607641" y="1044006"/>
            <a:ext cx="3886200" cy="388620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C3FCF836-9E2B-A540-AC04-0D8333D28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5854" y="1066800"/>
            <a:ext cx="58039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42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9D31F2-7F3B-0F4A-809C-E4BC079435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2020" y="0"/>
            <a:ext cx="68479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91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9D31F2-7F3B-0F4A-809C-E4BC079435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674487" y="0"/>
            <a:ext cx="68430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04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81BADD62-E010-5542-BC5F-FFC232F46EF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DFDFDF"/>
              </a:clrFrom>
              <a:clrTo>
                <a:srgbClr val="DFDFD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044" y="533400"/>
            <a:ext cx="5791200" cy="5791200"/>
          </a:xfrm>
          <a:prstGeom prst="rect">
            <a:avLst/>
          </a:prstGeom>
        </p:spPr>
      </p:pic>
      <p:pic>
        <p:nvPicPr>
          <p:cNvPr id="59" name="Picture 58" descr="A close up of a logo&#10;&#10;Description automatically generated">
            <a:extLst>
              <a:ext uri="{FF2B5EF4-FFF2-40B4-BE49-F238E27FC236}">
                <a16:creationId xmlns:a16="http://schemas.microsoft.com/office/drawing/2014/main" id="{2F5B9F85-6EE4-DA45-B9B8-145DEE0CBB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5350" y="866775"/>
            <a:ext cx="5302250" cy="530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6092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D30E2C5-6578-1640-8990-8A5571DFA998}"/>
              </a:ext>
            </a:extLst>
          </p:cNvPr>
          <p:cNvGrpSpPr/>
          <p:nvPr/>
        </p:nvGrpSpPr>
        <p:grpSpPr>
          <a:xfrm rot="10800000">
            <a:off x="6705600" y="1625600"/>
            <a:ext cx="3302000" cy="3302000"/>
            <a:chOff x="927100" y="2819400"/>
            <a:chExt cx="3302000" cy="3302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8748BDF-5B16-8647-BF4E-673094E97AAF}"/>
                </a:ext>
              </a:extLst>
            </p:cNvPr>
            <p:cNvSpPr/>
            <p:nvPr/>
          </p:nvSpPr>
          <p:spPr>
            <a:xfrm>
              <a:off x="927100" y="2819400"/>
              <a:ext cx="3302000" cy="330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6FE9E995-D63E-2249-AF7F-C7E72BA2B003}"/>
                </a:ext>
              </a:extLst>
            </p:cNvPr>
            <p:cNvSpPr/>
            <p:nvPr/>
          </p:nvSpPr>
          <p:spPr>
            <a:xfrm rot="10800000">
              <a:off x="1060451" y="4203700"/>
              <a:ext cx="3035300" cy="1549400"/>
            </a:xfrm>
            <a:prstGeom prst="triangle">
              <a:avLst/>
            </a:prstGeom>
            <a:solidFill>
              <a:srgbClr val="444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B82141-A199-B645-96A8-2DF73F11C2A9}"/>
              </a:ext>
            </a:extLst>
          </p:cNvPr>
          <p:cNvGrpSpPr/>
          <p:nvPr/>
        </p:nvGrpSpPr>
        <p:grpSpPr>
          <a:xfrm>
            <a:off x="3016249" y="1625600"/>
            <a:ext cx="3302000" cy="3302000"/>
            <a:chOff x="927100" y="2819400"/>
            <a:chExt cx="3302000" cy="3302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B7605B-6863-3544-9B6F-D456E134559E}"/>
                </a:ext>
              </a:extLst>
            </p:cNvPr>
            <p:cNvSpPr/>
            <p:nvPr/>
          </p:nvSpPr>
          <p:spPr>
            <a:xfrm>
              <a:off x="927100" y="2819400"/>
              <a:ext cx="3302000" cy="330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B50EDC75-1122-1741-BAD2-16A48897C28B}"/>
                </a:ext>
              </a:extLst>
            </p:cNvPr>
            <p:cNvSpPr/>
            <p:nvPr/>
          </p:nvSpPr>
          <p:spPr>
            <a:xfrm rot="10800000">
              <a:off x="1060451" y="4203700"/>
              <a:ext cx="3035300" cy="1549400"/>
            </a:xfrm>
            <a:prstGeom prst="triangle">
              <a:avLst/>
            </a:prstGeom>
            <a:solidFill>
              <a:srgbClr val="444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3439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976550" y="254081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D4116A2-CADA-DA47-9860-C9C48589D13F}"/>
              </a:ext>
            </a:extLst>
          </p:cNvPr>
          <p:cNvGrpSpPr/>
          <p:nvPr/>
        </p:nvGrpSpPr>
        <p:grpSpPr>
          <a:xfrm rot="16200000">
            <a:off x="3265121" y="546886"/>
            <a:ext cx="5239459" cy="5230990"/>
            <a:chOff x="3248762" y="1220377"/>
            <a:chExt cx="5239459" cy="523099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604DE88-F261-874B-9916-F3D0E9ABB835}"/>
                </a:ext>
              </a:extLst>
            </p:cNvPr>
            <p:cNvGrpSpPr/>
            <p:nvPr/>
          </p:nvGrpSpPr>
          <p:grpSpPr>
            <a:xfrm rot="2700000">
              <a:off x="5412887" y="1262085"/>
              <a:ext cx="911209" cy="5239459"/>
              <a:chOff x="5429246" y="379794"/>
              <a:chExt cx="911209" cy="5239459"/>
            </a:xfrm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516B8608-7D98-3A40-8A33-491454CF459A}"/>
                  </a:ext>
                </a:extLst>
              </p:cNvPr>
              <p:cNvSpPr/>
              <p:nvPr/>
            </p:nvSpPr>
            <p:spPr>
              <a:xfrm rot="5400000">
                <a:off x="4432544" y="3711343"/>
                <a:ext cx="2904612" cy="91120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F4CCE024-84F9-A54E-87BE-0105DC6DCA81}"/>
                  </a:ext>
                </a:extLst>
              </p:cNvPr>
              <p:cNvSpPr/>
              <p:nvPr/>
            </p:nvSpPr>
            <p:spPr>
              <a:xfrm rot="5408302" flipV="1">
                <a:off x="4418577" y="1390464"/>
                <a:ext cx="2932547" cy="91120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91FF72E-CCD2-CA4F-BE7A-556686500BFF}"/>
                </a:ext>
              </a:extLst>
            </p:cNvPr>
            <p:cNvGrpSpPr/>
            <p:nvPr/>
          </p:nvGrpSpPr>
          <p:grpSpPr>
            <a:xfrm rot="2700000">
              <a:off x="3207056" y="3379800"/>
              <a:ext cx="5230990" cy="912143"/>
              <a:chOff x="3204384" y="2408568"/>
              <a:chExt cx="5230990" cy="912143"/>
            </a:xfrm>
          </p:grpSpPr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8A31EE74-72B7-6A48-B246-7D1AA763BE2E}"/>
                  </a:ext>
                </a:extLst>
              </p:cNvPr>
              <p:cNvSpPr/>
              <p:nvPr/>
            </p:nvSpPr>
            <p:spPr>
              <a:xfrm rot="21591698">
                <a:off x="3222625" y="2412696"/>
                <a:ext cx="2896961" cy="9080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B8D28100-1C77-AD4F-BB93-52067C7E1931}"/>
                  </a:ext>
                </a:extLst>
              </p:cNvPr>
              <p:cNvSpPr/>
              <p:nvPr/>
            </p:nvSpPr>
            <p:spPr>
              <a:xfrm flipV="1">
                <a:off x="3204384" y="2408568"/>
                <a:ext cx="5230990" cy="9080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E6B3FF98-7757-4443-994B-8956046D6C1D}"/>
                </a:ext>
              </a:extLst>
            </p:cNvPr>
            <p:cNvSpPr/>
            <p:nvPr/>
          </p:nvSpPr>
          <p:spPr>
            <a:xfrm rot="2700000">
              <a:off x="3813737" y="1846316"/>
              <a:ext cx="976475" cy="976475"/>
            </a:xfrm>
            <a:prstGeom prst="blockArc">
              <a:avLst>
                <a:gd name="adj1" fmla="val 10800000"/>
                <a:gd name="adj2" fmla="val 117"/>
                <a:gd name="adj3" fmla="val 4933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2B02438F-7FCA-B544-A29E-992547722804}"/>
                </a:ext>
              </a:extLst>
            </p:cNvPr>
            <p:cNvSpPr/>
            <p:nvPr/>
          </p:nvSpPr>
          <p:spPr>
            <a:xfrm rot="2700000" flipV="1">
              <a:off x="3614015" y="3432911"/>
              <a:ext cx="4750920" cy="48947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Block Arc 22">
              <a:extLst>
                <a:ext uri="{FF2B5EF4-FFF2-40B4-BE49-F238E27FC236}">
                  <a16:creationId xmlns:a16="http://schemas.microsoft.com/office/drawing/2014/main" id="{DE33A566-C7C8-2742-9F0C-F3265A3991CA}"/>
                </a:ext>
              </a:extLst>
            </p:cNvPr>
            <p:cNvSpPr/>
            <p:nvPr/>
          </p:nvSpPr>
          <p:spPr>
            <a:xfrm rot="2700000">
              <a:off x="6826999" y="4869372"/>
              <a:ext cx="976475" cy="976475"/>
            </a:xfrm>
            <a:prstGeom prst="blockArc">
              <a:avLst>
                <a:gd name="adj1" fmla="val 10800000"/>
                <a:gd name="adj2" fmla="val 117"/>
                <a:gd name="adj3" fmla="val 4933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0E59FE9-9359-164F-81A7-D69DD744C1C3}"/>
                </a:ext>
              </a:extLst>
            </p:cNvPr>
            <p:cNvGrpSpPr/>
            <p:nvPr/>
          </p:nvGrpSpPr>
          <p:grpSpPr>
            <a:xfrm>
              <a:off x="4016063" y="2027430"/>
              <a:ext cx="3724955" cy="3706812"/>
              <a:chOff x="3952188" y="3204588"/>
              <a:chExt cx="3724955" cy="3706812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BEF411F-1B8F-D644-A10D-65BE5D11CCA6}"/>
                  </a:ext>
                </a:extLst>
              </p:cNvPr>
              <p:cNvCxnSpPr>
                <a:cxnSpLocks/>
                <a:stCxn id="7" idx="3"/>
                <a:endCxn id="25" idx="1"/>
              </p:cNvCxnSpPr>
              <p:nvPr/>
            </p:nvCxnSpPr>
            <p:spPr>
              <a:xfrm flipV="1">
                <a:off x="3952188" y="3209051"/>
                <a:ext cx="3707357" cy="3702349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203C389-A178-EF42-A65A-6A778FFA6779}"/>
                  </a:ext>
                </a:extLst>
              </p:cNvPr>
              <p:cNvCxnSpPr>
                <a:cxnSpLocks/>
                <a:stCxn id="7" idx="3"/>
              </p:cNvCxnSpPr>
              <p:nvPr/>
            </p:nvCxnSpPr>
            <p:spPr>
              <a:xfrm flipV="1">
                <a:off x="3952188" y="3204588"/>
                <a:ext cx="3724955" cy="3706812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23401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976550" y="254081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A31EE74-72B7-6A48-B246-7D1AA763BE2E}"/>
              </a:ext>
            </a:extLst>
          </p:cNvPr>
          <p:cNvSpPr/>
          <p:nvPr/>
        </p:nvSpPr>
        <p:spPr>
          <a:xfrm rot="21591698">
            <a:off x="3222973" y="2699970"/>
            <a:ext cx="2896961" cy="61979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8D28100-1C77-AD4F-BB93-52067C7E1931}"/>
              </a:ext>
            </a:extLst>
          </p:cNvPr>
          <p:cNvSpPr/>
          <p:nvPr/>
        </p:nvSpPr>
        <p:spPr>
          <a:xfrm flipV="1">
            <a:off x="5790569" y="2696473"/>
            <a:ext cx="2940291" cy="619794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D028AE9A-50D8-4F42-AFF6-E0B729754577}"/>
              </a:ext>
            </a:extLst>
          </p:cNvPr>
          <p:cNvSpPr/>
          <p:nvPr/>
        </p:nvSpPr>
        <p:spPr>
          <a:xfrm rot="16200000" flipV="1">
            <a:off x="5782889" y="2700444"/>
            <a:ext cx="627736" cy="619794"/>
          </a:xfrm>
          <a:prstGeom prst="triangle">
            <a:avLst>
              <a:gd name="adj" fmla="val 10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5213DA69-6D3B-2B40-B921-8DB98ADE34A2}"/>
              </a:ext>
            </a:extLst>
          </p:cNvPr>
          <p:cNvSpPr/>
          <p:nvPr/>
        </p:nvSpPr>
        <p:spPr>
          <a:xfrm rot="5408302" flipV="1">
            <a:off x="5782130" y="2691754"/>
            <a:ext cx="627736" cy="619794"/>
          </a:xfrm>
          <a:prstGeom prst="triangle">
            <a:avLst>
              <a:gd name="adj" fmla="val 1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570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2976550" y="254081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6AAF413-1F8D-2A4D-9E96-787EA88F3799}"/>
              </a:ext>
            </a:extLst>
          </p:cNvPr>
          <p:cNvGrpSpPr/>
          <p:nvPr/>
        </p:nvGrpSpPr>
        <p:grpSpPr>
          <a:xfrm>
            <a:off x="3130742" y="2705181"/>
            <a:ext cx="5508216" cy="914400"/>
            <a:chOff x="3222644" y="2423711"/>
            <a:chExt cx="5508216" cy="896055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A31EE74-72B7-6A48-B246-7D1AA763BE2E}"/>
                </a:ext>
              </a:extLst>
            </p:cNvPr>
            <p:cNvSpPr/>
            <p:nvPr/>
          </p:nvSpPr>
          <p:spPr>
            <a:xfrm rot="21591698">
              <a:off x="3222644" y="2427209"/>
              <a:ext cx="2896961" cy="8925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B8D28100-1C77-AD4F-BB93-52067C7E1931}"/>
                </a:ext>
              </a:extLst>
            </p:cNvPr>
            <p:cNvSpPr/>
            <p:nvPr/>
          </p:nvSpPr>
          <p:spPr>
            <a:xfrm flipV="1">
              <a:off x="5790569" y="2423711"/>
              <a:ext cx="2940291" cy="8925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8D5A75B-25A3-A846-97AE-A76C767D9521}"/>
              </a:ext>
            </a:extLst>
          </p:cNvPr>
          <p:cNvGrpSpPr/>
          <p:nvPr/>
        </p:nvGrpSpPr>
        <p:grpSpPr>
          <a:xfrm>
            <a:off x="5517754" y="2705181"/>
            <a:ext cx="917996" cy="914400"/>
            <a:chOff x="5504361" y="3621666"/>
            <a:chExt cx="917996" cy="923694"/>
          </a:xfrm>
        </p:grpSpPr>
        <p:sp>
          <p:nvSpPr>
            <p:cNvPr id="27" name="Triangle 26">
              <a:extLst>
                <a:ext uri="{FF2B5EF4-FFF2-40B4-BE49-F238E27FC236}">
                  <a16:creationId xmlns:a16="http://schemas.microsoft.com/office/drawing/2014/main" id="{D028AE9A-50D8-4F42-AFF6-E0B729754577}"/>
                </a:ext>
              </a:extLst>
            </p:cNvPr>
            <p:cNvSpPr/>
            <p:nvPr/>
          </p:nvSpPr>
          <p:spPr>
            <a:xfrm rot="16200000" flipV="1">
              <a:off x="5507957" y="3621666"/>
              <a:ext cx="914400" cy="914400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5213DA69-6D3B-2B40-B921-8DB98ADE34A2}"/>
                </a:ext>
              </a:extLst>
            </p:cNvPr>
            <p:cNvSpPr/>
            <p:nvPr/>
          </p:nvSpPr>
          <p:spPr>
            <a:xfrm rot="5408302" flipV="1">
              <a:off x="5503085" y="3632236"/>
              <a:ext cx="914400" cy="911848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5076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3055225" y="240829"/>
            <a:ext cx="5816600" cy="5816600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1838B2-FB3F-D74B-8E81-6A17600D7432}"/>
              </a:ext>
            </a:extLst>
          </p:cNvPr>
          <p:cNvGrpSpPr/>
          <p:nvPr/>
        </p:nvGrpSpPr>
        <p:grpSpPr>
          <a:xfrm>
            <a:off x="4631499" y="1620067"/>
            <a:ext cx="2689531" cy="3530315"/>
            <a:chOff x="4988873" y="453682"/>
            <a:chExt cx="3967939" cy="5205649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A31EE74-72B7-6A48-B246-7D1AA763BE2E}"/>
                </a:ext>
              </a:extLst>
            </p:cNvPr>
            <p:cNvSpPr/>
            <p:nvPr/>
          </p:nvSpPr>
          <p:spPr>
            <a:xfrm rot="18891698">
              <a:off x="2844066" y="2600122"/>
              <a:ext cx="5204016" cy="9144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516B8608-7D98-3A40-8A33-491454CF459A}"/>
                </a:ext>
              </a:extLst>
            </p:cNvPr>
            <p:cNvSpPr/>
            <p:nvPr/>
          </p:nvSpPr>
          <p:spPr>
            <a:xfrm rot="2700000">
              <a:off x="5904515" y="2591578"/>
              <a:ext cx="5190194" cy="9144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ADB5F46-F87F-154B-BCE2-19FF513C318A}"/>
                </a:ext>
              </a:extLst>
            </p:cNvPr>
            <p:cNvSpPr/>
            <p:nvPr/>
          </p:nvSpPr>
          <p:spPr>
            <a:xfrm rot="8091698">
              <a:off x="6502605" y="1062767"/>
              <a:ext cx="914401" cy="914401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774C867E-EDCF-EB4E-8802-5528F3CB43FE}"/>
                </a:ext>
              </a:extLst>
            </p:cNvPr>
            <p:cNvSpPr/>
            <p:nvPr/>
          </p:nvSpPr>
          <p:spPr>
            <a:xfrm rot="18891698">
              <a:off x="6496848" y="1066365"/>
              <a:ext cx="914401" cy="914401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09428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 rot="16200000">
            <a:off x="3004425" y="291629"/>
            <a:ext cx="5816600" cy="5816600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1838B2-FB3F-D74B-8E81-6A17600D7432}"/>
              </a:ext>
            </a:extLst>
          </p:cNvPr>
          <p:cNvGrpSpPr/>
          <p:nvPr/>
        </p:nvGrpSpPr>
        <p:grpSpPr>
          <a:xfrm rot="16200000">
            <a:off x="4567958" y="1434770"/>
            <a:ext cx="2689531" cy="3530315"/>
            <a:chOff x="4988873" y="453682"/>
            <a:chExt cx="3967939" cy="5205649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A31EE74-72B7-6A48-B246-7D1AA763BE2E}"/>
                </a:ext>
              </a:extLst>
            </p:cNvPr>
            <p:cNvSpPr/>
            <p:nvPr/>
          </p:nvSpPr>
          <p:spPr>
            <a:xfrm rot="18891698">
              <a:off x="2844066" y="2600122"/>
              <a:ext cx="5204016" cy="9144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516B8608-7D98-3A40-8A33-491454CF459A}"/>
                </a:ext>
              </a:extLst>
            </p:cNvPr>
            <p:cNvSpPr/>
            <p:nvPr/>
          </p:nvSpPr>
          <p:spPr>
            <a:xfrm rot="2700000">
              <a:off x="5904515" y="2591578"/>
              <a:ext cx="5190194" cy="91440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ADB5F46-F87F-154B-BCE2-19FF513C318A}"/>
                </a:ext>
              </a:extLst>
            </p:cNvPr>
            <p:cNvSpPr/>
            <p:nvPr/>
          </p:nvSpPr>
          <p:spPr>
            <a:xfrm rot="8091698">
              <a:off x="6502605" y="1062767"/>
              <a:ext cx="914401" cy="914401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774C867E-EDCF-EB4E-8802-5528F3CB43FE}"/>
                </a:ext>
              </a:extLst>
            </p:cNvPr>
            <p:cNvSpPr/>
            <p:nvPr/>
          </p:nvSpPr>
          <p:spPr>
            <a:xfrm rot="18891698">
              <a:off x="6496848" y="1066365"/>
              <a:ext cx="914401" cy="914401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1010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 rot="16200000">
            <a:off x="3004425" y="291629"/>
            <a:ext cx="5816600" cy="581660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1838B2-FB3F-D74B-8E81-6A17600D7432}"/>
              </a:ext>
            </a:extLst>
          </p:cNvPr>
          <p:cNvGrpSpPr/>
          <p:nvPr/>
        </p:nvGrpSpPr>
        <p:grpSpPr>
          <a:xfrm rot="10800000">
            <a:off x="4602692" y="1435324"/>
            <a:ext cx="2113288" cy="3529208"/>
            <a:chOff x="4988875" y="455314"/>
            <a:chExt cx="3117792" cy="5204016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8A31EE74-72B7-6A48-B246-7D1AA763BE2E}"/>
                </a:ext>
              </a:extLst>
            </p:cNvPr>
            <p:cNvSpPr/>
            <p:nvPr/>
          </p:nvSpPr>
          <p:spPr>
            <a:xfrm rot="18891698">
              <a:off x="2844068" y="2600121"/>
              <a:ext cx="5204016" cy="9144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516B8608-7D98-3A40-8A33-491454CF459A}"/>
                </a:ext>
              </a:extLst>
            </p:cNvPr>
            <p:cNvSpPr/>
            <p:nvPr/>
          </p:nvSpPr>
          <p:spPr>
            <a:xfrm rot="2700000">
              <a:off x="6256032" y="1741879"/>
              <a:ext cx="2786870" cy="914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ADB5F46-F87F-154B-BCE2-19FF513C318A}"/>
                </a:ext>
              </a:extLst>
            </p:cNvPr>
            <p:cNvSpPr/>
            <p:nvPr/>
          </p:nvSpPr>
          <p:spPr>
            <a:xfrm rot="8091698">
              <a:off x="6502607" y="1062768"/>
              <a:ext cx="914400" cy="914400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774C867E-EDCF-EB4E-8802-5528F3CB43FE}"/>
                </a:ext>
              </a:extLst>
            </p:cNvPr>
            <p:cNvSpPr/>
            <p:nvPr/>
          </p:nvSpPr>
          <p:spPr>
            <a:xfrm rot="18891698">
              <a:off x="6496848" y="1066365"/>
              <a:ext cx="914401" cy="914401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3275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5DAA568-9381-3A48-808E-0067E0DABA31}"/>
              </a:ext>
            </a:extLst>
          </p:cNvPr>
          <p:cNvSpPr/>
          <p:nvPr/>
        </p:nvSpPr>
        <p:spPr>
          <a:xfrm>
            <a:off x="3181627" y="236330"/>
            <a:ext cx="5816600" cy="5816600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589C132-D034-364C-BF5D-DD5E54C5A634}"/>
              </a:ext>
            </a:extLst>
          </p:cNvPr>
          <p:cNvGrpSpPr/>
          <p:nvPr/>
        </p:nvGrpSpPr>
        <p:grpSpPr>
          <a:xfrm rot="5400000">
            <a:off x="3837575" y="1033669"/>
            <a:ext cx="4392026" cy="4094922"/>
            <a:chOff x="3837575" y="1033669"/>
            <a:chExt cx="4392026" cy="4094922"/>
          </a:xfrm>
        </p:grpSpPr>
        <p:sp>
          <p:nvSpPr>
            <p:cNvPr id="3" name="Block Arc 2">
              <a:extLst>
                <a:ext uri="{FF2B5EF4-FFF2-40B4-BE49-F238E27FC236}">
                  <a16:creationId xmlns:a16="http://schemas.microsoft.com/office/drawing/2014/main" id="{8C760B86-147E-1B47-B3B7-4D3B1B737794}"/>
                </a:ext>
              </a:extLst>
            </p:cNvPr>
            <p:cNvSpPr>
              <a:spLocks noChangeAspect="1"/>
            </p:cNvSpPr>
            <p:nvPr/>
          </p:nvSpPr>
          <p:spPr>
            <a:xfrm rot="4104463">
              <a:off x="4134678" y="1033669"/>
              <a:ext cx="4094922" cy="4094922"/>
            </a:xfrm>
            <a:prstGeom prst="blockArc">
              <a:avLst>
                <a:gd name="adj1" fmla="val 10717178"/>
                <a:gd name="adj2" fmla="val 7333359"/>
                <a:gd name="adj3" fmla="val 1589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3ADEEEBE-3E5F-064F-AF0C-E8E433FA17CB}"/>
                </a:ext>
              </a:extLst>
            </p:cNvPr>
            <p:cNvSpPr>
              <a:spLocks noChangeAspect="1"/>
            </p:cNvSpPr>
            <p:nvPr/>
          </p:nvSpPr>
          <p:spPr>
            <a:xfrm rot="4104463">
              <a:off x="4134679" y="1033669"/>
              <a:ext cx="4094922" cy="4094922"/>
            </a:xfrm>
            <a:prstGeom prst="blockArc">
              <a:avLst>
                <a:gd name="adj1" fmla="val 20044202"/>
                <a:gd name="adj2" fmla="val 7236744"/>
                <a:gd name="adj3" fmla="val 15714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A2440AE9-6DE3-B842-8B7B-D8F01658F504}"/>
                </a:ext>
              </a:extLst>
            </p:cNvPr>
            <p:cNvSpPr/>
            <p:nvPr/>
          </p:nvSpPr>
          <p:spPr>
            <a:xfrm rot="504450">
              <a:off x="3837575" y="2103215"/>
              <a:ext cx="1363763" cy="94680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5859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6587</TotalTime>
  <Words>8</Words>
  <Application>Microsoft Macintosh PowerPoint</Application>
  <PresentationFormat>Widescreen</PresentationFormat>
  <Paragraphs>8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49</cp:revision>
  <dcterms:created xsi:type="dcterms:W3CDTF">2019-08-18T18:33:36Z</dcterms:created>
  <dcterms:modified xsi:type="dcterms:W3CDTF">2020-05-01T19:09:43Z</dcterms:modified>
</cp:coreProperties>
</file>