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65" d="100"/>
          <a:sy n="65" d="100"/>
        </p:scale>
        <p:origin x="724" y="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4DAE1B2-BAB3-D66E-C922-6A65423A7BA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CCAB505E-1CB2-C9EA-8335-BFF34445AA1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CC03A1-2A5C-DE2B-D37F-DAD89E1F59D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B03E59-C268-4F62-A4CB-15BA6697A520}" type="datetimeFigureOut">
              <a:rPr lang="en-US" smtClean="0"/>
              <a:t>9/23/2022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D2FCC38-A95F-54D5-0380-C6703635FFF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44D5CA-B0FF-F702-FB6A-BDBD3021594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7421FA-AFA7-4639-9D12-D8FB8ED9E6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779804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B263068-EC15-FD97-6AF7-896E46C09E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0DA9892C-A249-361F-E387-1B8F644C26A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597C00B-87F6-50E8-CC5A-70E48F7647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B03E59-C268-4F62-A4CB-15BA6697A520}" type="datetimeFigureOut">
              <a:rPr lang="en-US" smtClean="0"/>
              <a:t>9/23/2022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B3F736F-75E1-3AC8-8F5A-92E8892894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8F4ACB0-66BD-C304-9A9C-21E84E37F0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7421FA-AFA7-4639-9D12-D8FB8ED9E6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590678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8E4FFCA-FFE8-E82F-33BA-39357D6A987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A1EE932-192B-9F89-CC2D-A67A4508668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DB010FE-D5B5-F6C1-E858-A29A8E62A5C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B03E59-C268-4F62-A4CB-15BA6697A520}" type="datetimeFigureOut">
              <a:rPr lang="en-US" smtClean="0"/>
              <a:t>9/23/2022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0467627-B0E3-60BC-46B6-2F13C766013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1590427-5BF1-921C-AF70-1C3B22D7DD3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7421FA-AFA7-4639-9D12-D8FB8ED9E6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91041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4BE8D7C-5497-3830-5A73-98AEAF3B54E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69C7AF-2246-D2F0-F5FD-D0400DF2AF5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2FA3E0-4EE2-C465-D774-3AAF9FD138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B03E59-C268-4F62-A4CB-15BA6697A520}" type="datetimeFigureOut">
              <a:rPr lang="en-US" smtClean="0"/>
              <a:t>9/23/2022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ECD5BC0-97D1-4BFA-8F73-66C2CE2BF5F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5CC4734-0F3C-F08B-7DD9-1A413D5E73A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7421FA-AFA7-4639-9D12-D8FB8ED9E6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343472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231AB40-3BDE-FE47-9F8C-685C2525E8E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279BAE3-A9B6-0978-F0FB-9D6B6E71C5A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5935CA2-215C-652B-2F9B-E2D65575832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B03E59-C268-4F62-A4CB-15BA6697A520}" type="datetimeFigureOut">
              <a:rPr lang="en-US" smtClean="0"/>
              <a:t>9/23/2022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2BC663F-4C39-18A0-63E0-E9F7A84DAB5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DA8BA45-F549-38F4-FB38-D0904CC2FF3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7421FA-AFA7-4639-9D12-D8FB8ED9E6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666670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4E7567-E906-0D3D-8ED9-A992209BF4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C54598D-1709-B159-11E8-6A4C07B2CC8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3E63B12-07A2-1629-0A0C-2B7988955FA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8238877-64F7-8B78-3916-890E016A43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B03E59-C268-4F62-A4CB-15BA6697A520}" type="datetimeFigureOut">
              <a:rPr lang="en-US" smtClean="0"/>
              <a:t>9/23/2022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AB181B2-4415-DA9D-53C6-A8B001A40A9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566AE24-7991-5581-D973-08F9C4FCF93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7421FA-AFA7-4639-9D12-D8FB8ED9E6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216177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F61D115-BEB0-FBD0-96E4-C7EA32B5E2B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811CFD3-A20C-621D-AB55-4C350E3D927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1DDA718-6CAA-785F-6552-83962363A87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BE0BF457-9A8E-115B-3753-C583130DE0E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3368B897-C2DD-19AC-6530-856D1E3985F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112B0A85-03E5-0738-85E3-70897DF0FCB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B03E59-C268-4F62-A4CB-15BA6697A520}" type="datetimeFigureOut">
              <a:rPr lang="en-US" smtClean="0"/>
              <a:t>9/23/2022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CE8211C-01B8-AEFE-8817-1FC4F66C4BB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0C74BC9-9F13-00BE-A61E-6CD9BC1FC0D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7421FA-AFA7-4639-9D12-D8FB8ED9E6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66634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5F091B2-61BA-9DD7-5AA3-3565E7B4D74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435A2C9-3552-7C3F-7A42-5A13B9828E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B03E59-C268-4F62-A4CB-15BA6697A520}" type="datetimeFigureOut">
              <a:rPr lang="en-US" smtClean="0"/>
              <a:t>9/23/2022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A2C736D-4F20-9AC2-7F63-9529D0AC26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CBF4DE62-4B05-6E5B-E268-C81D874D4E1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7421FA-AFA7-4639-9D12-D8FB8ED9E6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0110927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BF5308A1-933E-AA44-D487-145530BF6B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B03E59-C268-4F62-A4CB-15BA6697A520}" type="datetimeFigureOut">
              <a:rPr lang="en-US" smtClean="0"/>
              <a:t>9/23/2022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6719C554-99E6-13E5-95DD-CB95044470E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091D979-E4E8-6D6E-AB52-E27DCAF0623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7421FA-AFA7-4639-9D12-D8FB8ED9E6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252168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B195D17-372D-0BF7-B51B-99608DECB84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9073F85-CA83-A62B-77D6-0F7E0ADD917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10C8F31-6E0B-F00E-2800-F93667326ED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4B64402-FFB2-1AFF-06F3-F60FF254B8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B03E59-C268-4F62-A4CB-15BA6697A520}" type="datetimeFigureOut">
              <a:rPr lang="en-US" smtClean="0"/>
              <a:t>9/23/2022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BCDD1BE-E356-9B79-2B91-B429D0C43D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A169D16-5D08-3FE5-2C74-C0618EBA6B8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7421FA-AFA7-4639-9D12-D8FB8ED9E6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239481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A733F24-F88D-F382-C18E-7B51A3DAF9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39252E95-6572-74DC-DF97-4E4D481B3EA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7F288B1-2A3B-548B-0CA7-4183BE196A7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5CE85EE-7806-A6D2-BE3E-A510DD68C61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B03E59-C268-4F62-A4CB-15BA6697A520}" type="datetimeFigureOut">
              <a:rPr lang="en-US" smtClean="0"/>
              <a:t>9/23/2022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7C22DAF-A928-E3E8-4903-A6787E9AF4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59FBC3A-40AF-3A20-36EF-7CE8AA3DED3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7421FA-AFA7-4639-9D12-D8FB8ED9E6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805050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23A4805-03F1-94B3-4E0D-09327BD0860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9FDEB81-CE02-0623-8BC6-6A29DB1A497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67698C-4C0B-003F-158D-955782F796A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BB03E59-C268-4F62-A4CB-15BA6697A520}" type="datetimeFigureOut">
              <a:rPr lang="en-US" smtClean="0"/>
              <a:t>9/23/2022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295CE-EF21-B745-2A0C-F6EFD1B3542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9EC406F-6980-1D06-A2F8-27D55A6B847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87421FA-AFA7-4639-9D12-D8FB8ED9E6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95179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" name="Picture 9" descr="Graphical user interface, application&#10;&#10;Description automatically generated">
            <a:extLst>
              <a:ext uri="{FF2B5EF4-FFF2-40B4-BE49-F238E27FC236}">
                <a16:creationId xmlns:a16="http://schemas.microsoft.com/office/drawing/2014/main" id="{13AD200E-A7D7-CBA6-A45D-1F66D804543A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/>
          <a:stretch/>
        </p:blipFill>
        <p:spPr>
          <a:xfrm>
            <a:off x="0" y="206477"/>
            <a:ext cx="12192000" cy="6651523"/>
          </a:xfrm>
          <a:prstGeom prst="rect">
            <a:avLst/>
          </a:prstGeom>
        </p:spPr>
      </p:pic>
      <p:sp>
        <p:nvSpPr>
          <p:cNvPr id="6" name="TextBox 5">
            <a:extLst>
              <a:ext uri="{FF2B5EF4-FFF2-40B4-BE49-F238E27FC236}">
                <a16:creationId xmlns:a16="http://schemas.microsoft.com/office/drawing/2014/main" id="{6632A01C-FFE1-0899-F014-AB42F38AE895}"/>
              </a:ext>
            </a:extLst>
          </p:cNvPr>
          <p:cNvSpPr txBox="1"/>
          <p:nvPr/>
        </p:nvSpPr>
        <p:spPr>
          <a:xfrm>
            <a:off x="3709547" y="176459"/>
            <a:ext cx="2622428" cy="461665"/>
          </a:xfrm>
          <a:prstGeom prst="rect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GB" sz="2400" dirty="0"/>
              <a:t>3D Ray Path Viewer </a:t>
            </a:r>
            <a:endParaRPr lang="en-US" sz="2400" dirty="0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F55B02FA-1605-36D4-8015-575D2CF1CB98}"/>
              </a:ext>
            </a:extLst>
          </p:cNvPr>
          <p:cNvSpPr txBox="1"/>
          <p:nvPr/>
        </p:nvSpPr>
        <p:spPr>
          <a:xfrm>
            <a:off x="287921" y="4007677"/>
            <a:ext cx="2445447" cy="461665"/>
          </a:xfrm>
          <a:prstGeom prst="rect">
            <a:avLst/>
          </a:prstGeom>
          <a:solidFill>
            <a:schemeClr val="bg1"/>
          </a:solidFill>
          <a:ln w="19050">
            <a:solidFill>
              <a:schemeClr val="accent5">
                <a:lumMod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en-GB" sz="2400" dirty="0"/>
              <a:t>Detector Window</a:t>
            </a:r>
            <a:endParaRPr lang="en-US" sz="2400" dirty="0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B8B41807-3154-DD2F-F067-9F8020056A6E}"/>
              </a:ext>
            </a:extLst>
          </p:cNvPr>
          <p:cNvSpPr txBox="1"/>
          <p:nvPr/>
        </p:nvSpPr>
        <p:spPr>
          <a:xfrm>
            <a:off x="7118555" y="4389791"/>
            <a:ext cx="2094271" cy="461665"/>
          </a:xfrm>
          <a:prstGeom prst="rect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GB" sz="2400" dirty="0"/>
              <a:t>GUI Window</a:t>
            </a:r>
            <a:endParaRPr lang="en-US" sz="2400" dirty="0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803CF410-A95F-938E-6495-40EA8B4A08CB}"/>
              </a:ext>
            </a:extLst>
          </p:cNvPr>
          <p:cNvSpPr txBox="1"/>
          <p:nvPr/>
        </p:nvSpPr>
        <p:spPr>
          <a:xfrm>
            <a:off x="7961490" y="407292"/>
            <a:ext cx="1941870" cy="307777"/>
          </a:xfrm>
          <a:prstGeom prst="rect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GB" sz="1400" dirty="0"/>
              <a:t>Modify Number of Rays</a:t>
            </a:r>
            <a:endParaRPr lang="en-US" sz="1400" dirty="0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E2E66668-4236-EDC6-C619-FC8934188648}"/>
              </a:ext>
            </a:extLst>
          </p:cNvPr>
          <p:cNvSpPr txBox="1"/>
          <p:nvPr/>
        </p:nvSpPr>
        <p:spPr>
          <a:xfrm>
            <a:off x="9785372" y="3468848"/>
            <a:ext cx="2288640" cy="307777"/>
          </a:xfrm>
          <a:prstGeom prst="rect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GB" sz="1400" dirty="0"/>
              <a:t>Wobble Focal Length of Lens</a:t>
            </a:r>
            <a:endParaRPr lang="en-US" sz="1400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DEB5B288-4EE8-B203-9350-01FB161DE8A9}"/>
              </a:ext>
            </a:extLst>
          </p:cNvPr>
          <p:cNvSpPr txBox="1"/>
          <p:nvPr/>
        </p:nvSpPr>
        <p:spPr>
          <a:xfrm>
            <a:off x="5974235" y="1742768"/>
            <a:ext cx="947675" cy="312173"/>
          </a:xfrm>
          <a:prstGeom prst="rect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GB" sz="1400" dirty="0"/>
              <a:t>Tilt Beam</a:t>
            </a:r>
            <a:endParaRPr lang="en-US" sz="1400" dirty="0"/>
          </a:p>
        </p:txBody>
      </p:sp>
    </p:spTree>
    <p:extLst>
      <p:ext uri="{BB962C8B-B14F-4D97-AF65-F5344CB8AC3E}">
        <p14:creationId xmlns:p14="http://schemas.microsoft.com/office/powerpoint/2010/main" val="339756079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103</TotalTime>
  <Words>19</Words>
  <Application>Microsoft Office PowerPoint</Application>
  <PresentationFormat>Widescreen</PresentationFormat>
  <Paragraphs>6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David.Landers</dc:creator>
  <cp:lastModifiedBy>David.Landers</cp:lastModifiedBy>
  <cp:revision>3</cp:revision>
  <dcterms:created xsi:type="dcterms:W3CDTF">2022-09-23T11:20:31Z</dcterms:created>
  <dcterms:modified xsi:type="dcterms:W3CDTF">2022-09-23T13:03:48Z</dcterms:modified>
</cp:coreProperties>
</file>

<file path=docProps/thumbnail.jpeg>
</file>