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84" d="100"/>
          <a:sy n="84" d="100"/>
        </p:scale>
        <p:origin x="90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0F3B03-94EC-45AA-A6F2-3C98389F2F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D51344F-9B16-4A3C-8E3B-C095D5E39CA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FABEC25-B3B6-430B-80AF-E66DDCCCB3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9C513E-4367-4A5D-8195-DCD353E60B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149FB6-3B9D-48D2-A5BD-B0E95C30FA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57732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0AEDAA-1443-447E-AA65-B9978E7980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9F5844-B541-4CB7-B86F-D6E9911D594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FECC7C-E526-4DA9-8D0F-CD6213B6A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2F306D-A1A7-4A71-BDF9-18B5811C8D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400B565-B7FB-4C2D-A489-728016944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18422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33A8359-11C3-4106-B7B3-76F28C5BE8A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A079750-EB10-4930-BD0B-D5C72F96CE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417535-BF98-4D59-9B3F-88BFD6CD7C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B3C54A-0D61-4A28-9980-D8B2865201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35064D-14E4-4002-B895-B5510B5900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630326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E29967-4471-4C62-9E61-F122703400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D23EFB-F69C-4D38-9573-1634AC56A81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6703269-D62F-4AF1-BCD6-76AC798BE5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5D0911-6E10-4680-BFA5-B4145DFE92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FDCF790-E8A3-4B18-9589-9A7CB97CAE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71503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DB0E2A-280A-440C-A49C-04355F3A96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A17F775-460D-4F3B-A871-DCA04BCCCA6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34D88B-B0A1-4136-B5EB-3B1EB84376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0A60B-AA48-4E47-8F57-61A800B53E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879CAE-A879-48A8-A3AA-068163DD36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40680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5DBC4D-6D6F-46BF-AB90-D68031D017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BD2188B-E743-4ADD-AF55-FA247CCF4EC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B83CF3D-EECE-436F-A866-AB7ACA3FBA8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B1AD73C-7B29-432D-B2F0-709A18CA3D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8AB426E-A6C1-4A7B-A367-9FD0D3D0B2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C92B71F-68A0-4CD0-945D-740EDBFF88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575782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543300-4FF0-41FA-842D-22B6E686CD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98894BC-F506-4DFD-8863-74A46BD4998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BA38F69-28D2-41A9-9809-77C6BDD8D39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D65EDEE-1B06-42BA-9071-1D405E8B329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4074E61-97B9-4544-96AC-D328908BC0D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817F7A8-FC9C-4898-B052-41A455BE93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CA52D9E-333D-446B-9CF2-C8835D8558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D51EB13-3A96-4AB6-92F9-A44953F467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67086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DD0B8F2-F0AE-40F2-B9D1-284F7E41F9E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D4698E6-B899-4C64-AA67-6CBD263619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51181A6-9D3B-4CA9-80F0-108C4BAA76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BD03A04-A3F2-41F2-A335-AA8AE2A334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741034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2467C1C-322E-4D7F-AB50-D027E250DE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5BBE684-CABD-428A-BC28-7FF6306DDE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3C3B2D5-FF7C-4F7C-BFC9-987B580DE9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278068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06E68D3-BE76-4D5A-8FFB-B981EE2F08B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1F9E2F2-198B-45CC-A707-DF420A16635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A23B2D3-9FF0-49BE-8099-09C9492CC7B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15862E-35AE-4618-9991-3E4FE99061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2E5F530-4B74-4641-B000-050BE82BC2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6A4411E-B504-4B9A-96D2-3F95BF44F0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113333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7F0589-5B15-45D1-87DE-C9B4F7450A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B8A72AE-E402-41AB-8F2D-43040627ED2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3E243FA-58A5-4CEA-B524-9BAA5FD228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4AC8915-1299-4033-B00F-81092F61B4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9387527-BD7C-4CB3-A398-FB1D5704C5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D8B2BBE-38E3-412F-80C7-A450640787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15985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C257FC8-3196-4512-88A2-D2DF1997D2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87D28EC-D91E-45ED-A9ED-83C118FA46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0BA9C9-0698-453E-8C93-CE9221067D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1E0819-6F53-460C-9872-4BE9667D7655}" type="datetimeFigureOut">
              <a:rPr lang="en-GB" smtClean="0"/>
              <a:t>25/03/2021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E00747-E190-4D1D-9920-72E2DFA5F09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66FD7B-CF57-49AA-AC2F-3104D0454B7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C1E595-AF5A-4F34-AA51-C4B070256456}" type="slidenum">
              <a:rPr lang="en-GB" smtClean="0"/>
              <a:t>‹#›</a:t>
            </a:fld>
            <a:endParaRPr lang="en-GB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01714812-CA21-4FBC-AA46-DF88E2ECF4F1}"/>
              </a:ext>
            </a:extLst>
          </p:cNvPr>
          <p:cNvSpPr txBox="1"/>
          <p:nvPr userDrawn="1">
            <p:extLst>
              <p:ext uri="{1162E1C5-73C7-4A58-AE30-91384D911F3F}">
                <p184:classification xmlns:p184="http://schemas.microsoft.com/office/powerpoint/2018/4/main" val="ftr"/>
              </p:ext>
            </p:extLst>
          </p:nvPr>
        </p:nvSpPr>
        <p:spPr>
          <a:xfrm>
            <a:off x="5696712" y="6705600"/>
            <a:ext cx="642938" cy="152400"/>
          </a:xfrm>
          <a:prstGeom prst="rect">
            <a:avLst/>
          </a:prstGeom>
        </p:spPr>
        <p:txBody>
          <a:bodyPr horzOverflow="overflow" lIns="0" tIns="0" rIns="0" bIns="0">
            <a:spAutoFit/>
          </a:bodyPr>
          <a:lstStyle/>
          <a:p>
            <a:pPr algn="ctr"/>
            <a:r>
              <a:rPr lang="en-GB" sz="1000">
                <a:solidFill>
                  <a:srgbClr val="31710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Unclassified</a:t>
            </a:r>
          </a:p>
        </p:txBody>
      </p:sp>
    </p:spTree>
    <p:extLst>
      <p:ext uri="{BB962C8B-B14F-4D97-AF65-F5344CB8AC3E}">
        <p14:creationId xmlns:p14="http://schemas.microsoft.com/office/powerpoint/2010/main" val="27859580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7271CC6C-F032-43B8-9A07-4D639F5D8549}"/>
              </a:ext>
            </a:extLst>
          </p:cNvPr>
          <p:cNvSpPr/>
          <p:nvPr/>
        </p:nvSpPr>
        <p:spPr>
          <a:xfrm>
            <a:off x="228600" y="2061358"/>
            <a:ext cx="3213904" cy="1569660"/>
          </a:xfrm>
          <a:prstGeom prst="rect">
            <a:avLst/>
          </a:prstGeom>
          <a:solidFill>
            <a:schemeClr val="accent1">
              <a:alpha val="50000"/>
            </a:schemeClr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GB" sz="1600" b="1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factories</a:t>
            </a:r>
            <a:endParaRPr lang="en-GB" sz="1600" b="1" i="0" u="none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factory_data_load_and_split.py</a:t>
            </a: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factory_pipeline.py</a:t>
            </a: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factory_model_performance.py</a:t>
            </a: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factory_write_results.py</a:t>
            </a: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...</a:t>
            </a:r>
            <a:endParaRPr lang="en-GB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59CF2909-C6F9-4974-BA8B-925327113EB8}"/>
              </a:ext>
            </a:extLst>
          </p:cNvPr>
          <p:cNvSpPr/>
          <p:nvPr/>
        </p:nvSpPr>
        <p:spPr>
          <a:xfrm>
            <a:off x="5271472" y="2430689"/>
            <a:ext cx="2916865" cy="830997"/>
          </a:xfrm>
          <a:prstGeom prst="rect">
            <a:avLst/>
          </a:prstGeom>
          <a:solidFill>
            <a:schemeClr val="accent1">
              <a:alpha val="50000"/>
            </a:schemeClr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GB" sz="1600" b="1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pipelines</a:t>
            </a:r>
            <a:endParaRPr lang="en-GB" sz="1600" b="1" i="0" u="none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text_classification_pipeline.py</a:t>
            </a:r>
            <a:endParaRPr lang="en-GB" sz="1600" b="0" i="0" u="none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...</a:t>
            </a:r>
            <a:endParaRPr lang="en-GB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8CE45E0-D797-4506-8F4C-40A9839B6077}"/>
              </a:ext>
            </a:extLst>
          </p:cNvPr>
          <p:cNvSpPr/>
          <p:nvPr/>
        </p:nvSpPr>
        <p:spPr>
          <a:xfrm>
            <a:off x="10017305" y="2438720"/>
            <a:ext cx="1187975" cy="830997"/>
          </a:xfrm>
          <a:prstGeom prst="rect">
            <a:avLst/>
          </a:prstGeom>
          <a:solidFill>
            <a:schemeClr val="accent1">
              <a:alpha val="50000"/>
            </a:schemeClr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GB" sz="1600" b="1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execution</a:t>
            </a: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test.py</a:t>
            </a: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...</a:t>
            </a:r>
            <a:endParaRPr lang="en-GB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466DC525-AC45-4CB0-A1D3-460BBEC7DA70}"/>
              </a:ext>
            </a:extLst>
          </p:cNvPr>
          <p:cNvSpPr/>
          <p:nvPr/>
        </p:nvSpPr>
        <p:spPr>
          <a:xfrm>
            <a:off x="10017305" y="738953"/>
            <a:ext cx="1187975" cy="584775"/>
          </a:xfrm>
          <a:prstGeom prst="rect">
            <a:avLst/>
          </a:prstGeom>
          <a:solidFill>
            <a:schemeClr val="accent1">
              <a:alpha val="50000"/>
            </a:schemeClr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GB" sz="1600" b="1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datasets</a:t>
            </a:r>
            <a:endParaRPr lang="en-GB" sz="1600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...</a:t>
            </a:r>
            <a:endParaRPr lang="en-GB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FECD24DD-3C28-43E1-8CDC-51CC09829CE5}"/>
              </a:ext>
            </a:extLst>
          </p:cNvPr>
          <p:cNvSpPr/>
          <p:nvPr/>
        </p:nvSpPr>
        <p:spPr>
          <a:xfrm>
            <a:off x="759891" y="4378171"/>
            <a:ext cx="2153430" cy="1815882"/>
          </a:xfrm>
          <a:prstGeom prst="rect">
            <a:avLst/>
          </a:prstGeom>
          <a:solidFill>
            <a:schemeClr val="accent1">
              <a:alpha val="50000"/>
            </a:schemeClr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GB" sz="1600" b="1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helpers</a:t>
            </a:r>
            <a:endParaRPr lang="en-GB" sz="1600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estimator_switcher.py</a:t>
            </a:r>
            <a:endParaRPr lang="en-GB" sz="1600" b="0" i="0" u="none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metrics.py</a:t>
            </a:r>
            <a:endParaRPr lang="en-GB" sz="1600" b="0" i="0" u="none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oversampling.py</a:t>
            </a:r>
            <a:endParaRPr lang="en-GB" sz="1600" b="0" i="0" u="none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text_preprocessor.py</a:t>
            </a:r>
            <a:endParaRPr lang="en-GB" sz="1600" b="0" i="0" u="none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tokenization.py</a:t>
            </a:r>
            <a:endParaRPr lang="en-GB" sz="1600" b="0" i="0" u="none" dirty="0">
              <a:solidFill>
                <a:srgbClr val="00000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sz="16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...</a:t>
            </a:r>
            <a:endParaRPr lang="en-GB" sz="16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CEC3C2AA-6B97-4297-AFD6-3519853C3603}"/>
              </a:ext>
            </a:extLst>
          </p:cNvPr>
          <p:cNvSpPr/>
          <p:nvPr/>
        </p:nvSpPr>
        <p:spPr>
          <a:xfrm>
            <a:off x="9259186" y="4384709"/>
            <a:ext cx="2704214" cy="2308324"/>
          </a:xfrm>
          <a:prstGeom prst="rect">
            <a:avLst/>
          </a:prstGeom>
          <a:solidFill>
            <a:schemeClr val="accent1">
              <a:alpha val="50000"/>
            </a:schemeClr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algn="ctr"/>
            <a:r>
              <a:rPr lang="en-GB" b="1" dirty="0">
                <a:solidFill>
                  <a:srgbClr val="000000"/>
                </a:solidFill>
              </a:rPr>
              <a:t>results</a:t>
            </a:r>
            <a:endParaRPr lang="en-GB" sz="900" b="1" i="0" u="none" dirty="0">
              <a:solidFill>
                <a:srgbClr val="000000"/>
              </a:solidFill>
            </a:endParaRPr>
          </a:p>
          <a:p>
            <a:pPr algn="ctr"/>
            <a:r>
              <a:rPr lang="en-GB" dirty="0">
                <a:solidFill>
                  <a:srgbClr val="000000"/>
                </a:solidFill>
              </a:rPr>
              <a:t>fitted pipeline</a:t>
            </a:r>
          </a:p>
          <a:p>
            <a:pPr algn="ctr"/>
            <a:r>
              <a:rPr lang="en-GB" dirty="0">
                <a:solidFill>
                  <a:srgbClr val="000000"/>
                </a:solidFill>
              </a:rPr>
              <a:t>tuning results</a:t>
            </a:r>
          </a:p>
          <a:p>
            <a:pPr algn="ctr"/>
            <a:r>
              <a:rPr lang="en-GB" dirty="0">
                <a:solidFill>
                  <a:srgbClr val="000000"/>
                </a:solidFill>
              </a:rPr>
              <a:t>predictions</a:t>
            </a:r>
          </a:p>
          <a:p>
            <a:pPr algn="ctr"/>
            <a:r>
              <a:rPr lang="en-GB" dirty="0">
                <a:solidFill>
                  <a:srgbClr val="000000"/>
                </a:solidFill>
              </a:rPr>
              <a:t>accuracy per class</a:t>
            </a:r>
          </a:p>
          <a:p>
            <a:pPr algn="ctr"/>
            <a:r>
              <a:rPr lang="en-GB" dirty="0">
                <a:solidFill>
                  <a:srgbClr val="000000"/>
                </a:solidFill>
              </a:rPr>
              <a:t>model comparison bar plot</a:t>
            </a:r>
          </a:p>
          <a:p>
            <a:pPr algn="ctr"/>
            <a:r>
              <a:rPr lang="en-GB" dirty="0">
                <a:solidFill>
                  <a:srgbClr val="000000"/>
                </a:solidFill>
              </a:rPr>
              <a:t>training data index</a:t>
            </a:r>
          </a:p>
          <a:p>
            <a:pPr algn="ctr"/>
            <a:r>
              <a:rPr lang="en-GB" dirty="0">
                <a:solidFill>
                  <a:srgbClr val="000000"/>
                </a:solidFill>
              </a:rPr>
              <a:t>test data index</a:t>
            </a:r>
            <a:endParaRPr lang="en-GB" dirty="0"/>
          </a:p>
        </p:txBody>
      </p:sp>
      <p:cxnSp>
        <p:nvCxnSpPr>
          <p:cNvPr id="16" name="Straight Arrow Connector 15">
            <a:extLst>
              <a:ext uri="{FF2B5EF4-FFF2-40B4-BE49-F238E27FC236}">
                <a16:creationId xmlns:a16="http://schemas.microsoft.com/office/drawing/2014/main" id="{2486B6E1-23AB-4B4A-96C5-04BE446DAABC}"/>
              </a:ext>
            </a:extLst>
          </p:cNvPr>
          <p:cNvCxnSpPr>
            <a:cxnSpLocks/>
            <a:stCxn id="6" idx="3"/>
            <a:endCxn id="7" idx="1"/>
          </p:cNvCxnSpPr>
          <p:nvPr/>
        </p:nvCxnSpPr>
        <p:spPr>
          <a:xfrm>
            <a:off x="3442504" y="2846188"/>
            <a:ext cx="1828968" cy="0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>
            <a:extLst>
              <a:ext uri="{FF2B5EF4-FFF2-40B4-BE49-F238E27FC236}">
                <a16:creationId xmlns:a16="http://schemas.microsoft.com/office/drawing/2014/main" id="{66829260-017D-48AB-A52E-8A5F2D7C7766}"/>
              </a:ext>
            </a:extLst>
          </p:cNvPr>
          <p:cNvCxnSpPr>
            <a:cxnSpLocks/>
            <a:stCxn id="7" idx="3"/>
            <a:endCxn id="8" idx="1"/>
          </p:cNvCxnSpPr>
          <p:nvPr/>
        </p:nvCxnSpPr>
        <p:spPr>
          <a:xfrm>
            <a:off x="8188337" y="2846188"/>
            <a:ext cx="1828968" cy="8031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id="{FFF7CCC5-FDDB-41D4-8D7D-1C058B6135EE}"/>
              </a:ext>
            </a:extLst>
          </p:cNvPr>
          <p:cNvCxnSpPr>
            <a:cxnSpLocks/>
            <a:stCxn id="9" idx="2"/>
            <a:endCxn id="8" idx="0"/>
          </p:cNvCxnSpPr>
          <p:nvPr/>
        </p:nvCxnSpPr>
        <p:spPr>
          <a:xfrm>
            <a:off x="10611293" y="1323728"/>
            <a:ext cx="0" cy="1114992"/>
          </a:xfrm>
          <a:prstGeom prst="straightConnector1">
            <a:avLst/>
          </a:prstGeom>
          <a:ln w="38100">
            <a:prstDash val="sys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9" name="Straight Arrow Connector 28">
            <a:extLst>
              <a:ext uri="{FF2B5EF4-FFF2-40B4-BE49-F238E27FC236}">
                <a16:creationId xmlns:a16="http://schemas.microsoft.com/office/drawing/2014/main" id="{1C330FED-DC63-47B2-8B3E-CBCEB8C215A8}"/>
              </a:ext>
            </a:extLst>
          </p:cNvPr>
          <p:cNvCxnSpPr>
            <a:cxnSpLocks/>
            <a:stCxn id="8" idx="2"/>
            <a:endCxn id="11" idx="0"/>
          </p:cNvCxnSpPr>
          <p:nvPr/>
        </p:nvCxnSpPr>
        <p:spPr>
          <a:xfrm>
            <a:off x="10611293" y="3269717"/>
            <a:ext cx="0" cy="1114992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1C8BE57A-55CD-498B-9AAF-A4DFFEC9A9BD}"/>
              </a:ext>
            </a:extLst>
          </p:cNvPr>
          <p:cNvCxnSpPr>
            <a:cxnSpLocks/>
            <a:stCxn id="10" idx="0"/>
          </p:cNvCxnSpPr>
          <p:nvPr/>
        </p:nvCxnSpPr>
        <p:spPr>
          <a:xfrm flipH="1" flipV="1">
            <a:off x="1835552" y="3631018"/>
            <a:ext cx="1054" cy="747153"/>
          </a:xfrm>
          <a:prstGeom prst="straightConnector1">
            <a:avLst/>
          </a:prstGeom>
          <a:ln w="38100">
            <a:prstDash val="sysDash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129088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68</TotalTime>
  <Words>88</Words>
  <Application>Microsoft Office PowerPoint</Application>
  <PresentationFormat>Widescreen</PresentationFormat>
  <Paragraphs>29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Andreas Soteriades</dc:creator>
  <cp:lastModifiedBy>Andreas Soteriades</cp:lastModifiedBy>
  <cp:revision>6</cp:revision>
  <dcterms:created xsi:type="dcterms:W3CDTF">2021-03-24T14:01:26Z</dcterms:created>
  <dcterms:modified xsi:type="dcterms:W3CDTF">2021-03-25T09:56:52Z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a78311db-6544-4e6d-bf0e-1e32ecccc9bc_Enabled">
    <vt:lpwstr>true</vt:lpwstr>
  </property>
  <property fmtid="{D5CDD505-2E9C-101B-9397-08002B2CF9AE}" pid="3" name="MSIP_Label_a78311db-6544-4e6d-bf0e-1e32ecccc9bc_SetDate">
    <vt:lpwstr>2021-03-24T14:01:26Z</vt:lpwstr>
  </property>
  <property fmtid="{D5CDD505-2E9C-101B-9397-08002B2CF9AE}" pid="4" name="MSIP_Label_a78311db-6544-4e6d-bf0e-1e32ecccc9bc_Method">
    <vt:lpwstr>Standard</vt:lpwstr>
  </property>
  <property fmtid="{D5CDD505-2E9C-101B-9397-08002B2CF9AE}" pid="5" name="MSIP_Label_a78311db-6544-4e6d-bf0e-1e32ecccc9bc_Name">
    <vt:lpwstr>Unclassified</vt:lpwstr>
  </property>
  <property fmtid="{D5CDD505-2E9C-101B-9397-08002B2CF9AE}" pid="6" name="MSIP_Label_a78311db-6544-4e6d-bf0e-1e32ecccc9bc_SiteId">
    <vt:lpwstr>3a4e48d5-2a9d-45aa-8001-70f6a8186d0e</vt:lpwstr>
  </property>
  <property fmtid="{D5CDD505-2E9C-101B-9397-08002B2CF9AE}" pid="7" name="MSIP_Label_a78311db-6544-4e6d-bf0e-1e32ecccc9bc_ActionId">
    <vt:lpwstr>5afef042-9215-4806-a902-e852bceec270</vt:lpwstr>
  </property>
  <property fmtid="{D5CDD505-2E9C-101B-9397-08002B2CF9AE}" pid="8" name="MSIP_Label_a78311db-6544-4e6d-bf0e-1e32ecccc9bc_ContentBits">
    <vt:lpwstr>2</vt:lpwstr>
  </property>
  <property fmtid="{D5CDD505-2E9C-101B-9397-08002B2CF9AE}" pid="9" name="ClassificationContentMarkingFooterLocations">
    <vt:lpwstr>Office Theme:8</vt:lpwstr>
  </property>
  <property fmtid="{D5CDD505-2E9C-101B-9397-08002B2CF9AE}" pid="10" name="ClassificationContentMarkingFooterText">
    <vt:lpwstr>Unclassified</vt:lpwstr>
  </property>
</Properties>
</file>

<file path=docProps/thumbnail.jpeg>
</file>