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dk1" tx1="lt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A MANIM-PPTX Presentation</dc:description>
  <cp:lastModifiedBy>MANIM-PPTX</cp:lastModifiedBy>
  <cp:revision>1</cp:revision>
  <dcterms:created xsi:type="dcterms:W3CDTF">2013-01-27T09:14:16Z</dcterms:created>
  <dcterms:modified xsi:type="dcterms:W3CDTF">2013-01-27T09:15:58Z</dcterms:modified>
  <cp:category/>
</cp:coreProperties>
</file>