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 snapToGrid="0" snapToObjects="1">
      <p:cViewPr varScale="1">
        <p:scale>
          <a:sx n="120" d="100"/>
          <a:sy n="120" d="100"/>
        </p:scale>
        <p:origin x="2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9E5-EBD6-D94B-AB4E-89C76F7E930C}" type="datetimeFigureOut">
              <a:rPr lang="en-RU"/>
              <a:t>15.11.2020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0DF76-597F-6E4B-8359-0D2C6B0DD526}" type="slidenum">
              <a:rPr lang="en-RU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914005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9E5-EBD6-D94B-AB4E-89C76F7E930C}" type="datetimeFigureOut">
              <a:rPr lang="en-RU"/>
              <a:t>15.11.2020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0DF76-597F-6E4B-8359-0D2C6B0DD526}" type="slidenum">
              <a:rPr lang="en-RU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903502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9E5-EBD6-D94B-AB4E-89C76F7E930C}" type="datetimeFigureOut">
              <a:rPr lang="en-RU"/>
              <a:t>15.11.2020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0DF76-597F-6E4B-8359-0D2C6B0DD526}" type="slidenum">
              <a:rPr lang="en-RU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358389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9E5-EBD6-D94B-AB4E-89C76F7E930C}" type="datetimeFigureOut">
              <a:rPr lang="en-RU"/>
              <a:t>15.11.2020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0DF76-597F-6E4B-8359-0D2C6B0DD526}" type="slidenum">
              <a:rPr lang="en-RU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02707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9E5-EBD6-D94B-AB4E-89C76F7E930C}" type="datetimeFigureOut">
              <a:rPr lang="en-RU"/>
              <a:t>15.11.2020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0DF76-597F-6E4B-8359-0D2C6B0DD526}" type="slidenum">
              <a:rPr lang="en-RU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345740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9E5-EBD6-D94B-AB4E-89C76F7E930C}" type="datetimeFigureOut">
              <a:rPr lang="en-RU"/>
              <a:t>15.11.2020</a:t>
            </a:fld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0DF76-597F-6E4B-8359-0D2C6B0DD526}" type="slidenum">
              <a:rPr lang="en-RU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787943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9E5-EBD6-D94B-AB4E-89C76F7E930C}" type="datetimeFigureOut">
              <a:rPr lang="en-RU"/>
              <a:t>15.11.2020</a:t>
            </a:fld>
            <a:endParaRPr lang="en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0DF76-597F-6E4B-8359-0D2C6B0DD526}" type="slidenum">
              <a:rPr lang="en-RU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866211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9E5-EBD6-D94B-AB4E-89C76F7E930C}" type="datetimeFigureOut">
              <a:rPr lang="en-RU"/>
              <a:t>15.11.2020</a:t>
            </a:fld>
            <a:endParaRPr lang="en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0DF76-597F-6E4B-8359-0D2C6B0DD526}" type="slidenum">
              <a:rPr lang="en-RU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914189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9E5-EBD6-D94B-AB4E-89C76F7E930C}" type="datetimeFigureOut">
              <a:rPr lang="en-RU"/>
              <a:t>15.11.2020</a:t>
            </a:fld>
            <a:endParaRPr lang="en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0DF76-597F-6E4B-8359-0D2C6B0DD526}" type="slidenum">
              <a:rPr lang="en-RU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72193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9E5-EBD6-D94B-AB4E-89C76F7E930C}" type="datetimeFigureOut">
              <a:rPr lang="en-RU"/>
              <a:t>15.11.2020</a:t>
            </a:fld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0DF76-597F-6E4B-8359-0D2C6B0DD526}" type="slidenum">
              <a:rPr lang="en-RU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806376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9E5-EBD6-D94B-AB4E-89C76F7E930C}" type="datetimeFigureOut">
              <a:rPr lang="en-RU"/>
              <a:t>15.11.2020</a:t>
            </a:fld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0DF76-597F-6E4B-8359-0D2C6B0DD526}" type="slidenum">
              <a:rPr lang="en-RU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908787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019E5-EBD6-D94B-AB4E-89C76F7E930C}" type="datetimeFigureOut">
              <a:rPr lang="en-RU"/>
              <a:t>15.11.2020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0DF76-597F-6E4B-8359-0D2C6B0DD526}" type="slidenum">
              <a:rPr lang="en-RU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92615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02866-E8DB-2841-B92B-A26110C619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DF345A-A99B-5746-B47E-C0D35DBF50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860781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</cp:revision>
  <dcterms:created xsi:type="dcterms:W3CDTF">2020-11-15T13:43:52Z</dcterms:created>
  <dcterms:modified xsi:type="dcterms:W3CDTF">2020-11-15T13:59:29Z</dcterms:modified>
</cp:coreProperties>
</file>