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FAFA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6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30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0DB1BD-D817-49B1-8084-B2DC5165E3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2F5350B-E0F6-4814-9357-473AEF4F1C0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DE1B8E-1E11-4DB0-879E-A42352D550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6D350B-E2B2-465B-A2AE-CA166EDEAB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A8083D-2CF5-48CB-9922-56626B7037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68486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C92863-D328-40E9-877F-CE5ABB1B60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03A1522-515A-4BAD-941C-F9D0BD074B8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4CC74E-0F94-412F-A2DF-B6BF4CE9D0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7753418-3429-4AE5-A2E6-0F6A70AF56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DE0039-9ABF-458A-824E-862B26910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22368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9870155-B4D9-4041-BB40-1E34974221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C8A3107-6B70-4E05-9B42-E3499E2424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034D0F-7BFF-4214-BAD3-D49676262A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21C112-F63C-4339-A661-0F88CD6D61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5373F8-C2D6-4939-A2E0-A2C70679A9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64014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B58FB6-527C-4A8C-ADDC-2402E05CCB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F198D3-A26B-4743-A13F-921D9FCFD09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E926B93-7539-458E-943A-9BD0C23069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8FF2A63-D53C-4B2B-A9BB-494F9B8D33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B1F646-C991-44EA-890F-4EF04A0AF5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18768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F558E1-0727-49F6-A85F-515F33C23A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F09989B-1794-4C00-B388-B76684F38C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8730-7860-4E54-A561-AE9BC04B67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B4242B-9922-415A-8ADC-15DA5359E3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8547F8-2C14-4DE4-B8B9-9584BC4EEC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50933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7EF4D3-9BF4-4E0A-8C84-5DB3A3066D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DFE481E-7CA4-4E95-A02C-5A608C5654A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82C660D-78C6-421F-B8AC-0FC80C193B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D84CDFC-7D1D-425E-8CCF-FF14C9EADC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ABD96F8-8222-4F0A-9DA3-3812461D0A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4742269-9083-4345-99EA-C717836D9B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2779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E1AE24-E7B5-4E81-8227-673D72B8BC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D3AE3C3-4657-4C3A-A67F-763CE4D331A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CE3CABF-AEF0-47DE-9AD1-8E5C3B8397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E03A8C9-32C5-4E91-AAF6-F54C1121E35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FE06D8A-9A8B-44C4-BB58-4E079C82DE3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8E184D4-7724-4140-8E89-D11964F293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51A2B40-D8C6-402C-8AC5-6477CD1494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F2C2B40-2805-4DF2-9534-4E9D707258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69308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9ADC2-F438-4B4F-B2C4-D0A6A3D537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00B2E2D-E72F-41CC-855D-5A851B25F8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D3C4B52-3172-4F09-B1F4-35C2AAEA14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329F0A8-D35A-4425-A3C2-CBA1CCA252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306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D4D7382-6541-4CFA-A186-26170C0C17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6443B90-2054-4F21-8B9C-AF2AED0823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DB7FD3C-723B-4C6A-9939-F24B3D2C92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97754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CFB72F-7F97-4731-A0A9-B72038E8BD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A7E31E-82FF-4510-9704-F08AE376FA2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FFA8538-BD6D-4D06-9337-FF5F0ED9143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3F71B1-D151-41BF-846F-3F74FE3CCD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B5A0E7D-595D-4746-B3F8-D1CE02F020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27E1360-933E-40D7-AF05-E3444E6C7A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83397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83D407-83A6-4B46-9C9F-20D0F3601E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BA4B3E2-E5F0-4E96-8F30-696F723A25B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2C32CD-E506-4CFB-9804-BBD0CA3BF79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FE9CC5C-FB1F-4932-BDC8-66828DF185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F6DB57-E97A-47FE-8732-57135B655C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52ACB4-D4A8-4716-A423-C6DBF66262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5910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FB55CF1-8071-4ABC-A942-2A200D2008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9E179EC-8827-4C2B-B2E4-7A34F2E216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45595E-C3B7-4A94-8D9F-8B4FDC29AE4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134BFA-F1C7-4BA5-A3DC-96A88377E303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8DD296-A042-4473-9E02-E00E99FC8B3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3857CE-45A4-4303-9E52-D662AD7EB68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46BB9F-605B-425E-AB9D-704F16BFBE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3454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DBCF782-4C0C-4222-934C-548F65388258}"/>
              </a:ext>
            </a:extLst>
          </p:cNvPr>
          <p:cNvSpPr txBox="1"/>
          <p:nvPr/>
        </p:nvSpPr>
        <p:spPr>
          <a:xfrm>
            <a:off x="3876939" y="5945600"/>
            <a:ext cx="571136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CLI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6A2209F-3099-422F-9EEF-37BCF918A9BE}"/>
              </a:ext>
            </a:extLst>
          </p:cNvPr>
          <p:cNvSpPr txBox="1"/>
          <p:nvPr/>
        </p:nvSpPr>
        <p:spPr>
          <a:xfrm>
            <a:off x="4749877" y="5945600"/>
            <a:ext cx="973916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TNCs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421DF07-7FDE-42CE-A3DB-57D00933498A}"/>
              </a:ext>
            </a:extLst>
          </p:cNvPr>
          <p:cNvSpPr txBox="1"/>
          <p:nvPr/>
        </p:nvSpPr>
        <p:spPr>
          <a:xfrm>
            <a:off x="10059457" y="3820373"/>
            <a:ext cx="1380641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30-minute time periods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D9E2820-F5F7-4049-9E05-0DB863384F5A}"/>
              </a:ext>
            </a:extLst>
          </p:cNvPr>
          <p:cNvSpPr txBox="1"/>
          <p:nvPr/>
        </p:nvSpPr>
        <p:spPr>
          <a:xfrm>
            <a:off x="4840588" y="4643748"/>
            <a:ext cx="1986524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Contractor develop branch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E9F098A-6E98-4A7B-994C-88A69515AA42}"/>
              </a:ext>
            </a:extLst>
          </p:cNvPr>
          <p:cNvSpPr txBox="1"/>
          <p:nvPr/>
        </p:nvSpPr>
        <p:spPr>
          <a:xfrm>
            <a:off x="4840588" y="2648979"/>
            <a:ext cx="1986524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ActivitySim develop branch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A0B342F-ACF8-49F8-864F-A6286465EDFC}"/>
              </a:ext>
            </a:extLst>
          </p:cNvPr>
          <p:cNvSpPr txBox="1"/>
          <p:nvPr/>
        </p:nvSpPr>
        <p:spPr>
          <a:xfrm>
            <a:off x="4840588" y="1396973"/>
            <a:ext cx="1986524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ActivitySim master branch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DC7FD40-2DDF-44DB-B974-DBBF076B3249}"/>
              </a:ext>
            </a:extLst>
          </p:cNvPr>
          <p:cNvSpPr txBox="1"/>
          <p:nvPr/>
        </p:nvSpPr>
        <p:spPr>
          <a:xfrm>
            <a:off x="7614474" y="3820373"/>
            <a:ext cx="1898142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ARC develop branch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2B03F51-AEE3-43FD-BC3D-2060135B8584}"/>
              </a:ext>
            </a:extLst>
          </p:cNvPr>
          <p:cNvSpPr txBox="1"/>
          <p:nvPr/>
        </p:nvSpPr>
        <p:spPr>
          <a:xfrm>
            <a:off x="6025595" y="5945600"/>
            <a:ext cx="1738859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Write Logsums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DA35F2D-BA7A-45C6-9DD4-7F258F15D6D8}"/>
              </a:ext>
            </a:extLst>
          </p:cNvPr>
          <p:cNvSpPr txBox="1"/>
          <p:nvPr/>
        </p:nvSpPr>
        <p:spPr>
          <a:xfrm>
            <a:off x="2020721" y="3820373"/>
            <a:ext cx="1898143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SEMCOG develop branch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20F8495-0657-4CA6-8D8F-BFD58A812C75}"/>
              </a:ext>
            </a:extLst>
          </p:cNvPr>
          <p:cNvSpPr txBox="1"/>
          <p:nvPr/>
        </p:nvSpPr>
        <p:spPr>
          <a:xfrm>
            <a:off x="497770" y="3820373"/>
            <a:ext cx="1154246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Write trip matrices</a:t>
            </a:r>
          </a:p>
        </p:txBody>
      </p: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A933D700-B9F5-4477-AAFE-3F335D489E78}"/>
              </a:ext>
            </a:extLst>
          </p:cNvPr>
          <p:cNvCxnSpPr>
            <a:cxnSpLocks/>
            <a:stCxn id="4" idx="0"/>
            <a:endCxn id="7" idx="2"/>
          </p:cNvCxnSpPr>
          <p:nvPr/>
        </p:nvCxnSpPr>
        <p:spPr>
          <a:xfrm flipV="1">
            <a:off x="4162507" y="5290079"/>
            <a:ext cx="1671343" cy="65552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40CAA33E-6194-4B6A-B8F8-0A254B04B677}"/>
              </a:ext>
            </a:extLst>
          </p:cNvPr>
          <p:cNvCxnSpPr>
            <a:cxnSpLocks/>
            <a:stCxn id="5" idx="0"/>
            <a:endCxn id="7" idx="2"/>
          </p:cNvCxnSpPr>
          <p:nvPr/>
        </p:nvCxnSpPr>
        <p:spPr>
          <a:xfrm flipV="1">
            <a:off x="5236835" y="5290079"/>
            <a:ext cx="597015" cy="65552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DDEC3913-2EF6-42CE-8ED1-621A9C220724}"/>
              </a:ext>
            </a:extLst>
          </p:cNvPr>
          <p:cNvCxnSpPr>
            <a:cxnSpLocks/>
            <a:stCxn id="11" idx="0"/>
            <a:endCxn id="7" idx="2"/>
          </p:cNvCxnSpPr>
          <p:nvPr/>
        </p:nvCxnSpPr>
        <p:spPr>
          <a:xfrm flipH="1" flipV="1">
            <a:off x="5833850" y="5290079"/>
            <a:ext cx="1061175" cy="65552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CCCC416E-32C7-44B0-B22C-105049BC2D85}"/>
              </a:ext>
            </a:extLst>
          </p:cNvPr>
          <p:cNvCxnSpPr>
            <a:cxnSpLocks/>
            <a:stCxn id="10" idx="1"/>
          </p:cNvCxnSpPr>
          <p:nvPr/>
        </p:nvCxnSpPr>
        <p:spPr>
          <a:xfrm flipH="1" flipV="1">
            <a:off x="5831183" y="3757323"/>
            <a:ext cx="1783291" cy="38621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360C3B83-3662-4CB9-84A0-EE6DED0F9216}"/>
              </a:ext>
            </a:extLst>
          </p:cNvPr>
          <p:cNvCxnSpPr>
            <a:cxnSpLocks/>
            <a:stCxn id="6" idx="1"/>
            <a:endCxn id="10" idx="3"/>
          </p:cNvCxnSpPr>
          <p:nvPr/>
        </p:nvCxnSpPr>
        <p:spPr>
          <a:xfrm flipH="1">
            <a:off x="9512616" y="4143539"/>
            <a:ext cx="546841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>
            <a:extLst>
              <a:ext uri="{FF2B5EF4-FFF2-40B4-BE49-F238E27FC236}">
                <a16:creationId xmlns:a16="http://schemas.microsoft.com/office/drawing/2014/main" id="{D4B7801A-5BEA-4401-940C-3583F8B4B394}"/>
              </a:ext>
            </a:extLst>
          </p:cNvPr>
          <p:cNvCxnSpPr>
            <a:cxnSpLocks/>
            <a:stCxn id="12" idx="3"/>
          </p:cNvCxnSpPr>
          <p:nvPr/>
        </p:nvCxnSpPr>
        <p:spPr>
          <a:xfrm flipV="1">
            <a:off x="3918864" y="3757323"/>
            <a:ext cx="1912320" cy="38621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C8B282ED-E383-47C0-A118-7234EA09EB4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1652016" y="4143538"/>
            <a:ext cx="368705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29C60489-611F-4C16-81B8-820C163C92B2}"/>
              </a:ext>
            </a:extLst>
          </p:cNvPr>
          <p:cNvCxnSpPr>
            <a:cxnSpLocks/>
            <a:stCxn id="7" idx="0"/>
          </p:cNvCxnSpPr>
          <p:nvPr/>
        </p:nvCxnSpPr>
        <p:spPr>
          <a:xfrm flipH="1" flipV="1">
            <a:off x="5831183" y="3780483"/>
            <a:ext cx="2667" cy="86326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5BD21C6E-D840-4501-A7C2-2D8742BEE24C}"/>
              </a:ext>
            </a:extLst>
          </p:cNvPr>
          <p:cNvCxnSpPr>
            <a:cxnSpLocks/>
            <a:stCxn id="8" idx="0"/>
            <a:endCxn id="9" idx="2"/>
          </p:cNvCxnSpPr>
          <p:nvPr/>
        </p:nvCxnSpPr>
        <p:spPr>
          <a:xfrm flipV="1">
            <a:off x="5833850" y="2043304"/>
            <a:ext cx="0" cy="60567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9B9CB302-E52C-46DA-AE12-E1ECBBDB2622}"/>
              </a:ext>
            </a:extLst>
          </p:cNvPr>
          <p:cNvSpPr txBox="1"/>
          <p:nvPr/>
        </p:nvSpPr>
        <p:spPr>
          <a:xfrm>
            <a:off x="5831184" y="2165479"/>
            <a:ext cx="2068057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i="1" dirty="0"/>
              <a:t>release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876CF31-A304-4860-A494-955056086F76}"/>
              </a:ext>
            </a:extLst>
          </p:cNvPr>
          <p:cNvSpPr txBox="1"/>
          <p:nvPr/>
        </p:nvSpPr>
        <p:spPr>
          <a:xfrm>
            <a:off x="4840588" y="307944"/>
            <a:ext cx="1986524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pypi.org activitysim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23E70891-4F63-425A-A67B-D80A5FA1EE1C}"/>
              </a:ext>
            </a:extLst>
          </p:cNvPr>
          <p:cNvCxnSpPr>
            <a:cxnSpLocks/>
            <a:stCxn id="9" idx="0"/>
            <a:endCxn id="24" idx="2"/>
          </p:cNvCxnSpPr>
          <p:nvPr/>
        </p:nvCxnSpPr>
        <p:spPr>
          <a:xfrm flipV="1">
            <a:off x="5833850" y="677276"/>
            <a:ext cx="0" cy="71969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3251C50C-BD46-4F56-8DAA-54EDF77AE14F}"/>
              </a:ext>
            </a:extLst>
          </p:cNvPr>
          <p:cNvSpPr txBox="1"/>
          <p:nvPr/>
        </p:nvSpPr>
        <p:spPr>
          <a:xfrm>
            <a:off x="5833850" y="829837"/>
            <a:ext cx="2181257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i="1" dirty="0"/>
              <a:t>package distribution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6093676-8269-45CA-B0FD-85E4763806C8}"/>
              </a:ext>
            </a:extLst>
          </p:cNvPr>
          <p:cNvSpPr txBox="1"/>
          <p:nvPr/>
        </p:nvSpPr>
        <p:spPr>
          <a:xfrm>
            <a:off x="10013556" y="3348935"/>
            <a:ext cx="1471700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i="1" dirty="0"/>
              <a:t>new feature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3822C4ED-1148-455C-B69C-148604B064B5}"/>
              </a:ext>
            </a:extLst>
          </p:cNvPr>
          <p:cNvSpPr txBox="1"/>
          <p:nvPr/>
        </p:nvSpPr>
        <p:spPr>
          <a:xfrm>
            <a:off x="339043" y="3362912"/>
            <a:ext cx="1471700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i="1" dirty="0"/>
              <a:t>new feature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20F7562-3471-4F07-87CA-83C3ED3575FD}"/>
              </a:ext>
            </a:extLst>
          </p:cNvPr>
          <p:cNvSpPr txBox="1"/>
          <p:nvPr/>
        </p:nvSpPr>
        <p:spPr>
          <a:xfrm>
            <a:off x="2297428" y="5945600"/>
            <a:ext cx="1471700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i="1" dirty="0"/>
              <a:t>new feature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481BFCBC-DE98-43F4-B97A-8D8B0538E628}"/>
              </a:ext>
            </a:extLst>
          </p:cNvPr>
          <p:cNvSpPr txBox="1"/>
          <p:nvPr/>
        </p:nvSpPr>
        <p:spPr>
          <a:xfrm>
            <a:off x="10061605" y="4976493"/>
            <a:ext cx="1380641" cy="369332"/>
          </a:xfrm>
          <a:prstGeom prst="rect">
            <a:avLst/>
          </a:prstGeom>
          <a:noFill/>
          <a:ln>
            <a:solidFill>
              <a:srgbClr val="AFAFAF"/>
            </a:solidFill>
            <a:prstDash val="solid"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?????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FF996557-7DD3-49BF-929F-BEB0EBAFC214}"/>
              </a:ext>
            </a:extLst>
          </p:cNvPr>
          <p:cNvSpPr txBox="1"/>
          <p:nvPr/>
        </p:nvSpPr>
        <p:spPr>
          <a:xfrm>
            <a:off x="7614473" y="4847652"/>
            <a:ext cx="1898133" cy="646331"/>
          </a:xfrm>
          <a:prstGeom prst="rect">
            <a:avLst/>
          </a:prstGeom>
          <a:noFill/>
          <a:ln>
            <a:solidFill>
              <a:srgbClr val="AFAFAF"/>
            </a:solidFill>
            <a:prstDash val="solid"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Other develop branch</a:t>
            </a:r>
          </a:p>
        </p:txBody>
      </p: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5958C917-08CF-459A-8462-D676D5D1908A}"/>
              </a:ext>
            </a:extLst>
          </p:cNvPr>
          <p:cNvCxnSpPr>
            <a:cxnSpLocks/>
            <a:stCxn id="37" idx="1"/>
          </p:cNvCxnSpPr>
          <p:nvPr/>
        </p:nvCxnSpPr>
        <p:spPr>
          <a:xfrm flipH="1" flipV="1">
            <a:off x="5831184" y="3780483"/>
            <a:ext cx="1783289" cy="1390335"/>
          </a:xfrm>
          <a:prstGeom prst="straightConnector1">
            <a:avLst/>
          </a:prstGeom>
          <a:ln>
            <a:solidFill>
              <a:srgbClr val="AFAFAF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A32842E8-3CE1-4A50-BD7F-E180EB0E5369}"/>
              </a:ext>
            </a:extLst>
          </p:cNvPr>
          <p:cNvCxnSpPr>
            <a:cxnSpLocks/>
            <a:stCxn id="36" idx="1"/>
            <a:endCxn id="37" idx="3"/>
          </p:cNvCxnSpPr>
          <p:nvPr/>
        </p:nvCxnSpPr>
        <p:spPr>
          <a:xfrm flipH="1">
            <a:off x="9512606" y="5161159"/>
            <a:ext cx="548999" cy="9659"/>
          </a:xfrm>
          <a:prstGeom prst="straightConnector1">
            <a:avLst/>
          </a:prstGeom>
          <a:ln>
            <a:solidFill>
              <a:srgbClr val="AFAFAF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:a16="http://schemas.microsoft.com/office/drawing/2014/main" id="{D320D7F4-DB3F-4534-A755-F4C255D8AE19}"/>
              </a:ext>
            </a:extLst>
          </p:cNvPr>
          <p:cNvSpPr txBox="1"/>
          <p:nvPr/>
        </p:nvSpPr>
        <p:spPr>
          <a:xfrm>
            <a:off x="5855646" y="3339331"/>
            <a:ext cx="2068057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i="1" dirty="0"/>
              <a:t>pull request review</a:t>
            </a:r>
          </a:p>
        </p:txBody>
      </p: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BDA6FE35-20CD-4763-AA9A-C6BE91936B7A}"/>
              </a:ext>
            </a:extLst>
          </p:cNvPr>
          <p:cNvCxnSpPr>
            <a:cxnSpLocks/>
            <a:endCxn id="8" idx="2"/>
          </p:cNvCxnSpPr>
          <p:nvPr/>
        </p:nvCxnSpPr>
        <p:spPr>
          <a:xfrm flipV="1">
            <a:off x="5833850" y="3295310"/>
            <a:ext cx="0" cy="46201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601339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45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Ben Stabler</dc:creator>
  <cp:lastModifiedBy>Ben Stabler</cp:lastModifiedBy>
  <cp:revision>10</cp:revision>
  <dcterms:created xsi:type="dcterms:W3CDTF">2020-03-24T18:40:41Z</dcterms:created>
  <dcterms:modified xsi:type="dcterms:W3CDTF">2020-07-24T04:22:58Z</dcterms:modified>
</cp:coreProperties>
</file>

<file path=docProps/thumbnail.jpeg>
</file>